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308" r:id="rId7"/>
    <p:sldId id="310" r:id="rId8"/>
    <p:sldId id="311" r:id="rId9"/>
    <p:sldId id="259" r:id="rId10"/>
    <p:sldId id="312" r:id="rId11"/>
    <p:sldId id="313" r:id="rId12"/>
    <p:sldId id="295" r:id="rId13"/>
    <p:sldId id="296" r:id="rId14"/>
    <p:sldId id="267" r:id="rId15"/>
    <p:sldId id="264" r:id="rId16"/>
    <p:sldId id="305" r:id="rId17"/>
    <p:sldId id="278" r:id="rId18"/>
  </p:sldIdLst>
  <p:sldSz cx="9144000" cy="5143500"/>
  <p:notesSz cx="6858000" cy="9144000"/>
  <p:embeddedFontLst>
    <p:embeddedFont>
      <p:font typeface="SimSun" panose="02010600030101010101" pitchFamily="2" charset="-122"/>
      <p:regular r:id="rId23"/>
    </p:embeddedFont>
    <p:embeddedFont>
      <p:font typeface="Red Hat Display" panose="02010503040201060303"/>
      <p:regular r:id="rId24"/>
    </p:embeddedFont>
    <p:embeddedFont>
      <p:font typeface="Red Hat Text" panose="02010503040201060303"/>
      <p:regular r:id="rId25"/>
    </p:embeddedFont>
    <p:embeddedFont>
      <p:font typeface="HoloLens MDL2 Assets" panose="050A0102010101010101" charset="0"/>
      <p:regular r:id="rId26"/>
    </p:embeddedFont>
    <p:embeddedFont>
      <p:font typeface="Red Hat Display" panose="02010503040201060303" charset="0"/>
      <p:regular r:id="rId27"/>
    </p:embeddedFont>
    <p:embeddedFont>
      <p:font typeface="Red Hat Text" panose="02010503040201060303" charset="0"/>
      <p:regular r:id="rId28"/>
    </p:embeddedFont>
    <p:embeddedFont>
      <p:font typeface="Arial Black" panose="020B0A04020102020204" charset="0"/>
      <p:bold r:id="rId29"/>
    </p:embeddedFont>
    <p:embeddedFont>
      <p:font typeface="Franklin Gothic Medium" panose="020B0603020102020204"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sham"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g35f391192_07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8" name="Shape 438"/>
        <p:cNvGrpSpPr/>
        <p:nvPr/>
      </p:nvGrpSpPr>
      <p:grpSpPr>
        <a:xfrm>
          <a:off x="0" y="0"/>
          <a:ext cx="0" cy="0"/>
          <a:chOff x="0" y="0"/>
          <a:chExt cx="0" cy="0"/>
        </a:xfrm>
      </p:grpSpPr>
      <p:sp>
        <p:nvSpPr>
          <p:cNvPr id="439" name="Google Shape;439;gc80e817397_0_4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c80e817397_0_4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bg>
      <p:bgPr>
        <a:gradFill>
          <a:gsLst>
            <a:gs pos="0">
              <a:schemeClr val="accent5"/>
            </a:gs>
            <a:gs pos="100000">
              <a:schemeClr val="accent4"/>
            </a:gs>
          </a:gsLst>
          <a:lin ang="18900044" scaled="0"/>
        </a:gradFill>
        <a:effectLst/>
      </p:bgPr>
    </p:bg>
    <p:spTree>
      <p:nvGrpSpPr>
        <p:cNvPr id="9"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 name="Google Shape;11;p2"/>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2" name="Google Shape;12;p2"/>
          <p:cNvSpPr txBox="1"/>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61" name="Shape 61"/>
        <p:cNvGrpSpPr/>
        <p:nvPr/>
      </p:nvGrpSpPr>
      <p:grpSpPr>
        <a:xfrm>
          <a:off x="0" y="0"/>
          <a:ext cx="0" cy="0"/>
          <a:chOff x="0" y="0"/>
          <a:chExt cx="0" cy="0"/>
        </a:xfrm>
      </p:grpSpPr>
      <p:sp>
        <p:nvSpPr>
          <p:cNvPr id="62" name="Google Shape;62;p11"/>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3" name="Google Shape;63;p11"/>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64" name="Google Shape;64;p11"/>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18900044" scaled="0"/>
        </a:gradFill>
        <a:effectLst/>
      </p:bgPr>
    </p:bg>
    <p:spTree>
      <p:nvGrpSpPr>
        <p:cNvPr id="13" name="Shape 13"/>
        <p:cNvGrpSpPr/>
        <p:nvPr/>
      </p:nvGrpSpPr>
      <p:grpSpPr>
        <a:xfrm>
          <a:off x="0" y="0"/>
          <a:ext cx="0" cy="0"/>
          <a:chOff x="0" y="0"/>
          <a:chExt cx="0" cy="0"/>
        </a:xfrm>
      </p:grpSpPr>
      <p:sp>
        <p:nvSpPr>
          <p:cNvPr id="14" name="Google Shape;14;p3"/>
          <p:cNvSpPr/>
          <p:nvPr/>
        </p:nvSpPr>
        <p:spPr>
          <a:xfrm rot="5400000">
            <a:off x="260250" y="1428700"/>
            <a:ext cx="1750800" cy="22860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 name="Google Shape;15;p3"/>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6" name="Google Shape;16;p3"/>
          <p:cNvSpPr txBox="1"/>
          <p:nvPr>
            <p:ph type="ctrTitle"/>
          </p:nvPr>
        </p:nvSpPr>
        <p:spPr>
          <a:xfrm>
            <a:off x="2475275" y="2003875"/>
            <a:ext cx="5813400" cy="6681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p:txBody>
      </p:sp>
      <p:sp>
        <p:nvSpPr>
          <p:cNvPr id="17" name="Google Shape;17;p3"/>
          <p:cNvSpPr txBox="1"/>
          <p:nvPr>
            <p:ph type="subTitle" idx="1"/>
          </p:nvPr>
        </p:nvSpPr>
        <p:spPr>
          <a:xfrm>
            <a:off x="2475275" y="2769050"/>
            <a:ext cx="5813400" cy="3705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8" name="Shape 18"/>
        <p:cNvGrpSpPr/>
        <p:nvPr/>
      </p:nvGrpSpPr>
      <p:grpSpPr>
        <a:xfrm>
          <a:off x="0" y="0"/>
          <a:ext cx="0" cy="0"/>
          <a:chOff x="0" y="0"/>
          <a:chExt cx="0" cy="0"/>
        </a:xfrm>
      </p:grpSpPr>
      <p:sp>
        <p:nvSpPr>
          <p:cNvPr id="19" name="Google Shape;19;p4"/>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1" name="Google Shape;21;p4"/>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22" name="Google Shape;22;p4"/>
          <p:cNvSpPr txBox="1"/>
          <p:nvPr>
            <p:ph type="body" idx="1"/>
          </p:nvPr>
        </p:nvSpPr>
        <p:spPr>
          <a:xfrm>
            <a:off x="1441500" y="1194900"/>
            <a:ext cx="6261300" cy="27537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Clr>
                <a:schemeClr val="accent5"/>
              </a:buClr>
              <a:buSzPts val="3000"/>
              <a:buFont typeface="Red Hat Display" panose="02010503040201060303"/>
              <a:buChar char="●"/>
              <a:defRPr sz="3000" b="1">
                <a:solidFill>
                  <a:schemeClr val="accent5"/>
                </a:solidFill>
                <a:latin typeface="Red Hat Display" panose="02010503040201060303"/>
                <a:ea typeface="Red Hat Display" panose="02010503040201060303"/>
                <a:cs typeface="Red Hat Display" panose="02010503040201060303"/>
                <a:sym typeface="Red Hat Display" panose="02010503040201060303"/>
              </a:defRPr>
            </a:lvl1pPr>
            <a:lvl2pPr marL="914400" lvl="1" indent="-419100" algn="ctr" rtl="0">
              <a:spcBef>
                <a:spcPts val="800"/>
              </a:spcBef>
              <a:spcAft>
                <a:spcPts val="0"/>
              </a:spcAft>
              <a:buClr>
                <a:schemeClr val="accent5"/>
              </a:buClr>
              <a:buSzPts val="3000"/>
              <a:buFont typeface="Red Hat Display" panose="02010503040201060303"/>
              <a:buChar char="○"/>
              <a:defRPr sz="3000" b="1">
                <a:solidFill>
                  <a:schemeClr val="accent5"/>
                </a:solidFill>
                <a:latin typeface="Red Hat Display" panose="02010503040201060303"/>
                <a:ea typeface="Red Hat Display" panose="02010503040201060303"/>
                <a:cs typeface="Red Hat Display" panose="02010503040201060303"/>
                <a:sym typeface="Red Hat Display" panose="02010503040201060303"/>
              </a:defRPr>
            </a:lvl2pPr>
            <a:lvl3pPr marL="1371600" lvl="2" indent="-419100" algn="ctr" rtl="0">
              <a:spcBef>
                <a:spcPts val="800"/>
              </a:spcBef>
              <a:spcAft>
                <a:spcPts val="0"/>
              </a:spcAft>
              <a:buClr>
                <a:schemeClr val="accent5"/>
              </a:buClr>
              <a:buSzPts val="3000"/>
              <a:buFont typeface="Red Hat Display" panose="02010503040201060303"/>
              <a:buChar char="■"/>
              <a:defRPr sz="3000" b="1">
                <a:solidFill>
                  <a:schemeClr val="accent5"/>
                </a:solidFill>
                <a:latin typeface="Red Hat Display" panose="02010503040201060303"/>
                <a:ea typeface="Red Hat Display" panose="02010503040201060303"/>
                <a:cs typeface="Red Hat Display" panose="02010503040201060303"/>
                <a:sym typeface="Red Hat Display" panose="02010503040201060303"/>
              </a:defRPr>
            </a:lvl3pPr>
            <a:lvl4pPr marL="1828800" lvl="3" indent="-419100" algn="ctr" rtl="0">
              <a:spcBef>
                <a:spcPts val="800"/>
              </a:spcBef>
              <a:spcAft>
                <a:spcPts val="0"/>
              </a:spcAft>
              <a:buClr>
                <a:schemeClr val="accent5"/>
              </a:buClr>
              <a:buSzPts val="3000"/>
              <a:buFont typeface="Red Hat Display" panose="02010503040201060303"/>
              <a:buChar char="●"/>
              <a:defRPr sz="3000" b="1">
                <a:solidFill>
                  <a:schemeClr val="accent5"/>
                </a:solidFill>
                <a:latin typeface="Red Hat Display" panose="02010503040201060303"/>
                <a:ea typeface="Red Hat Display" panose="02010503040201060303"/>
                <a:cs typeface="Red Hat Display" panose="02010503040201060303"/>
                <a:sym typeface="Red Hat Display" panose="02010503040201060303"/>
              </a:defRPr>
            </a:lvl4pPr>
            <a:lvl5pPr marL="2286000" lvl="4" indent="-419100" algn="ctr" rtl="0">
              <a:spcBef>
                <a:spcPts val="800"/>
              </a:spcBef>
              <a:spcAft>
                <a:spcPts val="0"/>
              </a:spcAft>
              <a:buClr>
                <a:schemeClr val="accent5"/>
              </a:buClr>
              <a:buSzPts val="3000"/>
              <a:buFont typeface="Red Hat Display" panose="02010503040201060303"/>
              <a:buChar char="○"/>
              <a:defRPr sz="3000" b="1">
                <a:solidFill>
                  <a:schemeClr val="accent5"/>
                </a:solidFill>
                <a:latin typeface="Red Hat Display" panose="02010503040201060303"/>
                <a:ea typeface="Red Hat Display" panose="02010503040201060303"/>
                <a:cs typeface="Red Hat Display" panose="02010503040201060303"/>
                <a:sym typeface="Red Hat Display" panose="02010503040201060303"/>
              </a:defRPr>
            </a:lvl5pPr>
            <a:lvl6pPr marL="2743200" lvl="5" indent="-419100" algn="ctr" rtl="0">
              <a:spcBef>
                <a:spcPts val="800"/>
              </a:spcBef>
              <a:spcAft>
                <a:spcPts val="0"/>
              </a:spcAft>
              <a:buClr>
                <a:schemeClr val="accent5"/>
              </a:buClr>
              <a:buSzPts val="3000"/>
              <a:buFont typeface="Red Hat Display" panose="02010503040201060303"/>
              <a:buChar char="■"/>
              <a:defRPr sz="3000" b="1">
                <a:solidFill>
                  <a:schemeClr val="accent5"/>
                </a:solidFill>
                <a:latin typeface="Red Hat Display" panose="02010503040201060303"/>
                <a:ea typeface="Red Hat Display" panose="02010503040201060303"/>
                <a:cs typeface="Red Hat Display" panose="02010503040201060303"/>
                <a:sym typeface="Red Hat Display" panose="02010503040201060303"/>
              </a:defRPr>
            </a:lvl6pPr>
            <a:lvl7pPr marL="3200400" lvl="6" indent="-419100" algn="ctr" rtl="0">
              <a:spcBef>
                <a:spcPts val="800"/>
              </a:spcBef>
              <a:spcAft>
                <a:spcPts val="0"/>
              </a:spcAft>
              <a:buClr>
                <a:schemeClr val="accent5"/>
              </a:buClr>
              <a:buSzPts val="3000"/>
              <a:buFont typeface="Red Hat Display" panose="02010503040201060303"/>
              <a:buChar char="●"/>
              <a:defRPr sz="3000" b="1">
                <a:solidFill>
                  <a:schemeClr val="accent5"/>
                </a:solidFill>
                <a:latin typeface="Red Hat Display" panose="02010503040201060303"/>
                <a:ea typeface="Red Hat Display" panose="02010503040201060303"/>
                <a:cs typeface="Red Hat Display" panose="02010503040201060303"/>
                <a:sym typeface="Red Hat Display" panose="02010503040201060303"/>
              </a:defRPr>
            </a:lvl7pPr>
            <a:lvl8pPr marL="3657600" lvl="7" indent="-419100" algn="ctr" rtl="0">
              <a:spcBef>
                <a:spcPts val="800"/>
              </a:spcBef>
              <a:spcAft>
                <a:spcPts val="0"/>
              </a:spcAft>
              <a:buClr>
                <a:schemeClr val="accent5"/>
              </a:buClr>
              <a:buSzPts val="3000"/>
              <a:buFont typeface="Red Hat Display" panose="02010503040201060303"/>
              <a:buChar char="○"/>
              <a:defRPr sz="3000" b="1">
                <a:solidFill>
                  <a:schemeClr val="accent5"/>
                </a:solidFill>
                <a:latin typeface="Red Hat Display" panose="02010503040201060303"/>
                <a:ea typeface="Red Hat Display" panose="02010503040201060303"/>
                <a:cs typeface="Red Hat Display" panose="02010503040201060303"/>
                <a:sym typeface="Red Hat Display" panose="02010503040201060303"/>
              </a:defRPr>
            </a:lvl8pPr>
            <a:lvl9pPr marL="4114800" lvl="8" indent="-419100" algn="ctr" rtl="0">
              <a:spcBef>
                <a:spcPts val="800"/>
              </a:spcBef>
              <a:spcAft>
                <a:spcPts val="800"/>
              </a:spcAft>
              <a:buClr>
                <a:schemeClr val="accent5"/>
              </a:buClr>
              <a:buSzPts val="3000"/>
              <a:buFont typeface="Red Hat Display" panose="02010503040201060303"/>
              <a:buChar char="■"/>
              <a:defRPr sz="3000" b="1">
                <a:solidFill>
                  <a:schemeClr val="accent5"/>
                </a:solidFill>
                <a:latin typeface="Red Hat Display" panose="02010503040201060303"/>
                <a:ea typeface="Red Hat Display" panose="02010503040201060303"/>
                <a:cs typeface="Red Hat Display" panose="02010503040201060303"/>
                <a:sym typeface="Red Hat Display" panose="02010503040201060303"/>
              </a:defRPr>
            </a:lvl9pPr>
          </a:lstStyle>
          <a:p/>
        </p:txBody>
      </p:sp>
      <p:sp>
        <p:nvSpPr>
          <p:cNvPr id="23" name="Google Shape;23;p4"/>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a:solidFill>
                  <a:schemeClr val="accent4"/>
                </a:solidFill>
              </a:rPr>
              <a:t>“</a:t>
            </a:r>
            <a:endParaRPr sz="9600">
              <a:solidFill>
                <a:schemeClr val="accent4"/>
              </a:solidFill>
            </a:endParaRPr>
          </a:p>
        </p:txBody>
      </p:sp>
      <p:sp>
        <p:nvSpPr>
          <p:cNvPr id="24" name="Google Shape;24;p4"/>
          <p:cNvSpPr txBox="1"/>
          <p:nvPr>
            <p:ph type="sldNum" idx="12"/>
          </p:nvPr>
        </p:nvSpPr>
        <p:spPr>
          <a:xfrm>
            <a:off x="4091600" y="4717600"/>
            <a:ext cx="9609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fld>
            <a:endParaRPr lang="en-GB"/>
          </a:p>
        </p:txBody>
      </p:sp>
      <p:sp>
        <p:nvSpPr>
          <p:cNvPr id="25" name="Google Shape;25;p4"/>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a:solidFill>
                  <a:schemeClr val="accent4"/>
                </a:solidFill>
              </a:rPr>
              <a:t>”</a:t>
            </a:r>
            <a:endParaRPr sz="9600">
              <a:solidFill>
                <a:schemeClr val="accent4"/>
              </a:solidFill>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26" name="Shape 26"/>
        <p:cNvGrpSpPr/>
        <p:nvPr/>
      </p:nvGrpSpPr>
      <p:grpSpPr>
        <a:xfrm>
          <a:off x="0" y="0"/>
          <a:ext cx="0" cy="0"/>
          <a:chOff x="0" y="0"/>
          <a:chExt cx="0" cy="0"/>
        </a:xfrm>
      </p:grpSpPr>
      <p:sp>
        <p:nvSpPr>
          <p:cNvPr id="27" name="Google Shape;27;p5"/>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8" name="Google Shape;28;p5"/>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29" name="Google Shape;29;p5"/>
          <p:cNvSpPr txBox="1"/>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 name="Google Shape;30;p5"/>
          <p:cNvSpPr txBox="1"/>
          <p:nvPr>
            <p:ph type="body" idx="1"/>
          </p:nvPr>
        </p:nvSpPr>
        <p:spPr>
          <a:xfrm>
            <a:off x="1044475" y="1468375"/>
            <a:ext cx="7207500" cy="2757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p:txBody>
      </p:sp>
      <p:sp>
        <p:nvSpPr>
          <p:cNvPr id="31" name="Google Shape;31;p5"/>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32" name="Shape 32"/>
        <p:cNvGrpSpPr/>
        <p:nvPr/>
      </p:nvGrpSpPr>
      <p:grpSpPr>
        <a:xfrm>
          <a:off x="0" y="0"/>
          <a:ext cx="0" cy="0"/>
          <a:chOff x="0" y="0"/>
          <a:chExt cx="0" cy="0"/>
        </a:xfrm>
      </p:grpSpPr>
      <p:sp>
        <p:nvSpPr>
          <p:cNvPr id="33" name="Google Shape;33;p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4" name="Google Shape;34;p6"/>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35" name="Google Shape;35;p6"/>
          <p:cNvSpPr txBox="1"/>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6"/>
          <p:cNvSpPr txBox="1"/>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p:txBody>
      </p:sp>
      <p:sp>
        <p:nvSpPr>
          <p:cNvPr id="37" name="Google Shape;37;p6"/>
          <p:cNvSpPr txBox="1"/>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p:txBody>
      </p:sp>
      <p:sp>
        <p:nvSpPr>
          <p:cNvPr id="38" name="Google Shape;38;p6"/>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39" name="Shape 39"/>
        <p:cNvGrpSpPr/>
        <p:nvPr/>
      </p:nvGrpSpPr>
      <p:grpSpPr>
        <a:xfrm>
          <a:off x="0" y="0"/>
          <a:ext cx="0" cy="0"/>
          <a:chOff x="0" y="0"/>
          <a:chExt cx="0" cy="0"/>
        </a:xfrm>
      </p:grpSpPr>
      <p:sp>
        <p:nvSpPr>
          <p:cNvPr id="40" name="Google Shape;40;p7"/>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1" name="Google Shape;41;p7"/>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42" name="Google Shape;42;p7"/>
          <p:cNvSpPr txBox="1"/>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3" name="Google Shape;43;p7"/>
          <p:cNvSpPr txBox="1"/>
          <p:nvPr>
            <p:ph type="body" idx="1"/>
          </p:nvPr>
        </p:nvSpPr>
        <p:spPr>
          <a:xfrm>
            <a:off x="1044446"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p:txBody>
      </p:sp>
      <p:sp>
        <p:nvSpPr>
          <p:cNvPr id="44" name="Google Shape;44;p7"/>
          <p:cNvSpPr txBox="1"/>
          <p:nvPr>
            <p:ph type="body" idx="2"/>
          </p:nvPr>
        </p:nvSpPr>
        <p:spPr>
          <a:xfrm>
            <a:off x="3525597"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p:txBody>
      </p:sp>
      <p:sp>
        <p:nvSpPr>
          <p:cNvPr id="45" name="Google Shape;45;p7"/>
          <p:cNvSpPr txBox="1"/>
          <p:nvPr>
            <p:ph type="body" idx="3"/>
          </p:nvPr>
        </p:nvSpPr>
        <p:spPr>
          <a:xfrm>
            <a:off x="6006748"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p:txBody>
      </p:sp>
      <p:sp>
        <p:nvSpPr>
          <p:cNvPr id="46" name="Google Shape;46;p7"/>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7" name="Shape 47"/>
        <p:cNvGrpSpPr/>
        <p:nvPr/>
      </p:nvGrpSpPr>
      <p:grpSpPr>
        <a:xfrm>
          <a:off x="0" y="0"/>
          <a:ext cx="0" cy="0"/>
          <a:chOff x="0" y="0"/>
          <a:chExt cx="0" cy="0"/>
        </a:xfrm>
      </p:grpSpPr>
      <p:sp>
        <p:nvSpPr>
          <p:cNvPr id="48" name="Google Shape;48;p8"/>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9" name="Google Shape;49;p8"/>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 name="Google Shape;50;p8"/>
          <p:cNvSpPr txBox="1"/>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1" name="Google Shape;51;p8"/>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2" name="Shape 52"/>
        <p:cNvGrpSpPr/>
        <p:nvPr/>
      </p:nvGrpSpPr>
      <p:grpSpPr>
        <a:xfrm>
          <a:off x="0" y="0"/>
          <a:ext cx="0" cy="0"/>
          <a:chOff x="0" y="0"/>
          <a:chExt cx="0" cy="0"/>
        </a:xfrm>
      </p:grpSpPr>
      <p:sp>
        <p:nvSpPr>
          <p:cNvPr id="53" name="Google Shape;53;p9"/>
          <p:cNvSpPr/>
          <p:nvPr/>
        </p:nvSpPr>
        <p:spPr>
          <a:xfrm>
            <a:off x="4255350" y="418265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4" name="Google Shape;54;p9"/>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5" name="Google Shape;55;p9"/>
          <p:cNvSpPr txBox="1"/>
          <p:nvPr>
            <p:ph type="body" idx="1"/>
          </p:nvPr>
        </p:nvSpPr>
        <p:spPr>
          <a:xfrm>
            <a:off x="855300" y="3872900"/>
            <a:ext cx="7433400" cy="2823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600"/>
              <a:buNone/>
              <a:defRPr sz="1600"/>
            </a:lvl1pPr>
          </a:lstStyle>
          <a:p/>
        </p:txBody>
      </p:sp>
      <p:sp>
        <p:nvSpPr>
          <p:cNvPr id="56" name="Google Shape;56;p9"/>
          <p:cNvSpPr txBox="1"/>
          <p:nvPr>
            <p:ph type="sldNum" idx="12"/>
          </p:nvPr>
        </p:nvSpPr>
        <p:spPr>
          <a:xfrm>
            <a:off x="4255350" y="4717625"/>
            <a:ext cx="6333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 Light background">
  <p:cSld name="BLANK">
    <p:spTree>
      <p:nvGrpSpPr>
        <p:cNvPr id="57"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9" name="Google Shape;59;p10"/>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60" name="Google Shape;60;p10"/>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panose="02010503040201060303"/>
              <a:buNone/>
              <a:defRPr sz="3200" b="1">
                <a:solidFill>
                  <a:schemeClr val="accent4"/>
                </a:solidFill>
                <a:latin typeface="Red Hat Display" panose="02010503040201060303"/>
                <a:ea typeface="Red Hat Display" panose="02010503040201060303"/>
                <a:cs typeface="Red Hat Display" panose="02010503040201060303"/>
                <a:sym typeface="Red Hat Display" panose="02010503040201060303"/>
              </a:defRPr>
            </a:lvl1pPr>
            <a:lvl2pPr lvl="1" rtl="0">
              <a:lnSpc>
                <a:spcPct val="90000"/>
              </a:lnSpc>
              <a:spcBef>
                <a:spcPts val="0"/>
              </a:spcBef>
              <a:spcAft>
                <a:spcPts val="0"/>
              </a:spcAft>
              <a:buClr>
                <a:schemeClr val="accent4"/>
              </a:buClr>
              <a:buSzPts val="3200"/>
              <a:buFont typeface="Red Hat Display" panose="02010503040201060303"/>
              <a:buNone/>
              <a:defRPr sz="3200" b="1">
                <a:solidFill>
                  <a:schemeClr val="accent4"/>
                </a:solidFill>
                <a:latin typeface="Red Hat Display" panose="02010503040201060303"/>
                <a:ea typeface="Red Hat Display" panose="02010503040201060303"/>
                <a:cs typeface="Red Hat Display" panose="02010503040201060303"/>
                <a:sym typeface="Red Hat Display" panose="02010503040201060303"/>
              </a:defRPr>
            </a:lvl2pPr>
            <a:lvl3pPr lvl="2" rtl="0">
              <a:lnSpc>
                <a:spcPct val="90000"/>
              </a:lnSpc>
              <a:spcBef>
                <a:spcPts val="0"/>
              </a:spcBef>
              <a:spcAft>
                <a:spcPts val="0"/>
              </a:spcAft>
              <a:buClr>
                <a:schemeClr val="accent4"/>
              </a:buClr>
              <a:buSzPts val="3200"/>
              <a:buFont typeface="Red Hat Display" panose="02010503040201060303"/>
              <a:buNone/>
              <a:defRPr sz="3200" b="1">
                <a:solidFill>
                  <a:schemeClr val="accent4"/>
                </a:solidFill>
                <a:latin typeface="Red Hat Display" panose="02010503040201060303"/>
                <a:ea typeface="Red Hat Display" panose="02010503040201060303"/>
                <a:cs typeface="Red Hat Display" panose="02010503040201060303"/>
                <a:sym typeface="Red Hat Display" panose="02010503040201060303"/>
              </a:defRPr>
            </a:lvl3pPr>
            <a:lvl4pPr lvl="3" rtl="0">
              <a:lnSpc>
                <a:spcPct val="90000"/>
              </a:lnSpc>
              <a:spcBef>
                <a:spcPts val="0"/>
              </a:spcBef>
              <a:spcAft>
                <a:spcPts val="0"/>
              </a:spcAft>
              <a:buClr>
                <a:schemeClr val="accent4"/>
              </a:buClr>
              <a:buSzPts val="3200"/>
              <a:buFont typeface="Red Hat Display" panose="02010503040201060303"/>
              <a:buNone/>
              <a:defRPr sz="3200" b="1">
                <a:solidFill>
                  <a:schemeClr val="accent4"/>
                </a:solidFill>
                <a:latin typeface="Red Hat Display" panose="02010503040201060303"/>
                <a:ea typeface="Red Hat Display" panose="02010503040201060303"/>
                <a:cs typeface="Red Hat Display" panose="02010503040201060303"/>
                <a:sym typeface="Red Hat Display" panose="02010503040201060303"/>
              </a:defRPr>
            </a:lvl4pPr>
            <a:lvl5pPr lvl="4" rtl="0">
              <a:lnSpc>
                <a:spcPct val="90000"/>
              </a:lnSpc>
              <a:spcBef>
                <a:spcPts val="0"/>
              </a:spcBef>
              <a:spcAft>
                <a:spcPts val="0"/>
              </a:spcAft>
              <a:buClr>
                <a:schemeClr val="accent4"/>
              </a:buClr>
              <a:buSzPts val="3200"/>
              <a:buFont typeface="Red Hat Display" panose="02010503040201060303"/>
              <a:buNone/>
              <a:defRPr sz="3200" b="1">
                <a:solidFill>
                  <a:schemeClr val="accent4"/>
                </a:solidFill>
                <a:latin typeface="Red Hat Display" panose="02010503040201060303"/>
                <a:ea typeface="Red Hat Display" panose="02010503040201060303"/>
                <a:cs typeface="Red Hat Display" panose="02010503040201060303"/>
                <a:sym typeface="Red Hat Display" panose="02010503040201060303"/>
              </a:defRPr>
            </a:lvl5pPr>
            <a:lvl6pPr lvl="5" rtl="0">
              <a:lnSpc>
                <a:spcPct val="90000"/>
              </a:lnSpc>
              <a:spcBef>
                <a:spcPts val="0"/>
              </a:spcBef>
              <a:spcAft>
                <a:spcPts val="0"/>
              </a:spcAft>
              <a:buClr>
                <a:schemeClr val="accent4"/>
              </a:buClr>
              <a:buSzPts val="3200"/>
              <a:buFont typeface="Red Hat Display" panose="02010503040201060303"/>
              <a:buNone/>
              <a:defRPr sz="3200" b="1">
                <a:solidFill>
                  <a:schemeClr val="accent4"/>
                </a:solidFill>
                <a:latin typeface="Red Hat Display" panose="02010503040201060303"/>
                <a:ea typeface="Red Hat Display" panose="02010503040201060303"/>
                <a:cs typeface="Red Hat Display" panose="02010503040201060303"/>
                <a:sym typeface="Red Hat Display" panose="02010503040201060303"/>
              </a:defRPr>
            </a:lvl6pPr>
            <a:lvl7pPr lvl="6" rtl="0">
              <a:lnSpc>
                <a:spcPct val="90000"/>
              </a:lnSpc>
              <a:spcBef>
                <a:spcPts val="0"/>
              </a:spcBef>
              <a:spcAft>
                <a:spcPts val="0"/>
              </a:spcAft>
              <a:buClr>
                <a:schemeClr val="accent4"/>
              </a:buClr>
              <a:buSzPts val="3200"/>
              <a:buFont typeface="Red Hat Display" panose="02010503040201060303"/>
              <a:buNone/>
              <a:defRPr sz="3200" b="1">
                <a:solidFill>
                  <a:schemeClr val="accent4"/>
                </a:solidFill>
                <a:latin typeface="Red Hat Display" panose="02010503040201060303"/>
                <a:ea typeface="Red Hat Display" panose="02010503040201060303"/>
                <a:cs typeface="Red Hat Display" panose="02010503040201060303"/>
                <a:sym typeface="Red Hat Display" panose="02010503040201060303"/>
              </a:defRPr>
            </a:lvl7pPr>
            <a:lvl8pPr lvl="7" rtl="0">
              <a:lnSpc>
                <a:spcPct val="90000"/>
              </a:lnSpc>
              <a:spcBef>
                <a:spcPts val="0"/>
              </a:spcBef>
              <a:spcAft>
                <a:spcPts val="0"/>
              </a:spcAft>
              <a:buClr>
                <a:schemeClr val="accent4"/>
              </a:buClr>
              <a:buSzPts val="3200"/>
              <a:buFont typeface="Red Hat Display" panose="02010503040201060303"/>
              <a:buNone/>
              <a:defRPr sz="3200" b="1">
                <a:solidFill>
                  <a:schemeClr val="accent4"/>
                </a:solidFill>
                <a:latin typeface="Red Hat Display" panose="02010503040201060303"/>
                <a:ea typeface="Red Hat Display" panose="02010503040201060303"/>
                <a:cs typeface="Red Hat Display" panose="02010503040201060303"/>
                <a:sym typeface="Red Hat Display" panose="02010503040201060303"/>
              </a:defRPr>
            </a:lvl8pPr>
            <a:lvl9pPr lvl="8" rtl="0">
              <a:lnSpc>
                <a:spcPct val="90000"/>
              </a:lnSpc>
              <a:spcBef>
                <a:spcPts val="0"/>
              </a:spcBef>
              <a:spcAft>
                <a:spcPts val="0"/>
              </a:spcAft>
              <a:buClr>
                <a:schemeClr val="accent4"/>
              </a:buClr>
              <a:buSzPts val="3200"/>
              <a:buFont typeface="Red Hat Display" panose="02010503040201060303"/>
              <a:buNone/>
              <a:defRPr sz="3200" b="1">
                <a:solidFill>
                  <a:schemeClr val="accent4"/>
                </a:solidFill>
                <a:latin typeface="Red Hat Display" panose="02010503040201060303"/>
                <a:ea typeface="Red Hat Display" panose="02010503040201060303"/>
                <a:cs typeface="Red Hat Display" panose="02010503040201060303"/>
                <a:sym typeface="Red Hat Display" panose="02010503040201060303"/>
              </a:defRPr>
            </a:lvl9pPr>
          </a:lstStyle>
          <a:p/>
        </p:txBody>
      </p:sp>
      <p:sp>
        <p:nvSpPr>
          <p:cNvPr id="7" name="Google Shape;7;p1"/>
          <p:cNvSpPr txBox="1"/>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panose="02010503040201060303"/>
              <a:buChar char="●"/>
              <a:defRPr sz="2400">
                <a:solidFill>
                  <a:schemeClr val="dk1"/>
                </a:solidFill>
                <a:latin typeface="Red Hat Text" panose="02010503040201060303"/>
                <a:ea typeface="Red Hat Text" panose="02010503040201060303"/>
                <a:cs typeface="Red Hat Text" panose="02010503040201060303"/>
                <a:sym typeface="Red Hat Text" panose="02010503040201060303"/>
              </a:defRPr>
            </a:lvl1pPr>
            <a:lvl2pPr marL="914400" lvl="1" indent="-381000" rtl="0">
              <a:lnSpc>
                <a:spcPct val="115000"/>
              </a:lnSpc>
              <a:spcBef>
                <a:spcPts val="800"/>
              </a:spcBef>
              <a:spcAft>
                <a:spcPts val="0"/>
              </a:spcAft>
              <a:buClr>
                <a:schemeClr val="accent1"/>
              </a:buClr>
              <a:buSzPts val="2400"/>
              <a:buFont typeface="Red Hat Text" panose="02010503040201060303"/>
              <a:buChar char="○"/>
              <a:defRPr sz="2400">
                <a:solidFill>
                  <a:schemeClr val="dk1"/>
                </a:solidFill>
                <a:latin typeface="Red Hat Text" panose="02010503040201060303"/>
                <a:ea typeface="Red Hat Text" panose="02010503040201060303"/>
                <a:cs typeface="Red Hat Text" panose="02010503040201060303"/>
                <a:sym typeface="Red Hat Text" panose="02010503040201060303"/>
              </a:defRPr>
            </a:lvl2pPr>
            <a:lvl3pPr marL="1371600" lvl="2" indent="-381000" rtl="0">
              <a:lnSpc>
                <a:spcPct val="115000"/>
              </a:lnSpc>
              <a:spcBef>
                <a:spcPts val="800"/>
              </a:spcBef>
              <a:spcAft>
                <a:spcPts val="0"/>
              </a:spcAft>
              <a:buClr>
                <a:schemeClr val="accent1"/>
              </a:buClr>
              <a:buSzPts val="2400"/>
              <a:buFont typeface="Red Hat Text" panose="02010503040201060303"/>
              <a:buChar char="■"/>
              <a:defRPr sz="2400">
                <a:solidFill>
                  <a:schemeClr val="dk1"/>
                </a:solidFill>
                <a:latin typeface="Red Hat Text" panose="02010503040201060303"/>
                <a:ea typeface="Red Hat Text" panose="02010503040201060303"/>
                <a:cs typeface="Red Hat Text" panose="02010503040201060303"/>
                <a:sym typeface="Red Hat Text" panose="02010503040201060303"/>
              </a:defRPr>
            </a:lvl3pPr>
            <a:lvl4pPr marL="1828800" lvl="3" indent="-381000" rtl="0">
              <a:lnSpc>
                <a:spcPct val="115000"/>
              </a:lnSpc>
              <a:spcBef>
                <a:spcPts val="800"/>
              </a:spcBef>
              <a:spcAft>
                <a:spcPts val="0"/>
              </a:spcAft>
              <a:buClr>
                <a:schemeClr val="dk1"/>
              </a:buClr>
              <a:buSzPts val="2400"/>
              <a:buFont typeface="Red Hat Text" panose="02010503040201060303"/>
              <a:buChar char="●"/>
              <a:defRPr sz="2400">
                <a:solidFill>
                  <a:schemeClr val="dk1"/>
                </a:solidFill>
                <a:latin typeface="Red Hat Text" panose="02010503040201060303"/>
                <a:ea typeface="Red Hat Text" panose="02010503040201060303"/>
                <a:cs typeface="Red Hat Text" panose="02010503040201060303"/>
                <a:sym typeface="Red Hat Text" panose="02010503040201060303"/>
              </a:defRPr>
            </a:lvl4pPr>
            <a:lvl5pPr marL="2286000" lvl="4" indent="-381000" rtl="0">
              <a:lnSpc>
                <a:spcPct val="115000"/>
              </a:lnSpc>
              <a:spcBef>
                <a:spcPts val="800"/>
              </a:spcBef>
              <a:spcAft>
                <a:spcPts val="0"/>
              </a:spcAft>
              <a:buClr>
                <a:schemeClr val="dk1"/>
              </a:buClr>
              <a:buSzPts val="2400"/>
              <a:buFont typeface="Red Hat Text" panose="02010503040201060303"/>
              <a:buChar char="○"/>
              <a:defRPr sz="2400">
                <a:solidFill>
                  <a:schemeClr val="dk1"/>
                </a:solidFill>
                <a:latin typeface="Red Hat Text" panose="02010503040201060303"/>
                <a:ea typeface="Red Hat Text" panose="02010503040201060303"/>
                <a:cs typeface="Red Hat Text" panose="02010503040201060303"/>
                <a:sym typeface="Red Hat Text" panose="02010503040201060303"/>
              </a:defRPr>
            </a:lvl5pPr>
            <a:lvl6pPr marL="2743200" lvl="5" indent="-381000" rtl="0">
              <a:lnSpc>
                <a:spcPct val="115000"/>
              </a:lnSpc>
              <a:spcBef>
                <a:spcPts val="800"/>
              </a:spcBef>
              <a:spcAft>
                <a:spcPts val="0"/>
              </a:spcAft>
              <a:buClr>
                <a:schemeClr val="dk1"/>
              </a:buClr>
              <a:buSzPts val="2400"/>
              <a:buFont typeface="Red Hat Text" panose="02010503040201060303"/>
              <a:buChar char="■"/>
              <a:defRPr sz="2400">
                <a:solidFill>
                  <a:schemeClr val="dk1"/>
                </a:solidFill>
                <a:latin typeface="Red Hat Text" panose="02010503040201060303"/>
                <a:ea typeface="Red Hat Text" panose="02010503040201060303"/>
                <a:cs typeface="Red Hat Text" panose="02010503040201060303"/>
                <a:sym typeface="Red Hat Text" panose="02010503040201060303"/>
              </a:defRPr>
            </a:lvl6pPr>
            <a:lvl7pPr marL="3200400" lvl="6" indent="-381000" rtl="0">
              <a:lnSpc>
                <a:spcPct val="115000"/>
              </a:lnSpc>
              <a:spcBef>
                <a:spcPts val="800"/>
              </a:spcBef>
              <a:spcAft>
                <a:spcPts val="0"/>
              </a:spcAft>
              <a:buClr>
                <a:schemeClr val="dk1"/>
              </a:buClr>
              <a:buSzPts val="2400"/>
              <a:buFont typeface="Red Hat Text" panose="02010503040201060303"/>
              <a:buChar char="●"/>
              <a:defRPr sz="2400">
                <a:solidFill>
                  <a:schemeClr val="dk1"/>
                </a:solidFill>
                <a:latin typeface="Red Hat Text" panose="02010503040201060303"/>
                <a:ea typeface="Red Hat Text" panose="02010503040201060303"/>
                <a:cs typeface="Red Hat Text" panose="02010503040201060303"/>
                <a:sym typeface="Red Hat Text" panose="02010503040201060303"/>
              </a:defRPr>
            </a:lvl7pPr>
            <a:lvl8pPr marL="3657600" lvl="7" indent="-381000" rtl="0">
              <a:lnSpc>
                <a:spcPct val="115000"/>
              </a:lnSpc>
              <a:spcBef>
                <a:spcPts val="800"/>
              </a:spcBef>
              <a:spcAft>
                <a:spcPts val="0"/>
              </a:spcAft>
              <a:buClr>
                <a:schemeClr val="dk1"/>
              </a:buClr>
              <a:buSzPts val="2400"/>
              <a:buFont typeface="Red Hat Text" panose="02010503040201060303"/>
              <a:buChar char="○"/>
              <a:defRPr sz="2400">
                <a:solidFill>
                  <a:schemeClr val="dk1"/>
                </a:solidFill>
                <a:latin typeface="Red Hat Text" panose="02010503040201060303"/>
                <a:ea typeface="Red Hat Text" panose="02010503040201060303"/>
                <a:cs typeface="Red Hat Text" panose="02010503040201060303"/>
                <a:sym typeface="Red Hat Text" panose="02010503040201060303"/>
              </a:defRPr>
            </a:lvl8pPr>
            <a:lvl9pPr marL="4114800" lvl="8" indent="-381000" rtl="0">
              <a:lnSpc>
                <a:spcPct val="115000"/>
              </a:lnSpc>
              <a:spcBef>
                <a:spcPts val="800"/>
              </a:spcBef>
              <a:spcAft>
                <a:spcPts val="800"/>
              </a:spcAft>
              <a:buClr>
                <a:schemeClr val="dk1"/>
              </a:buClr>
              <a:buSzPts val="2400"/>
              <a:buFont typeface="Red Hat Text" panose="02010503040201060303"/>
              <a:buChar char="■"/>
              <a:defRPr sz="2400">
                <a:solidFill>
                  <a:schemeClr val="dk1"/>
                </a:solidFill>
                <a:latin typeface="Red Hat Text" panose="02010503040201060303"/>
                <a:ea typeface="Red Hat Text" panose="02010503040201060303"/>
                <a:cs typeface="Red Hat Text" panose="02010503040201060303"/>
                <a:sym typeface="Red Hat Text" panose="02010503040201060303"/>
              </a:defRPr>
            </a:lvl9pPr>
          </a:lstStyle>
          <a:p/>
        </p:txBody>
      </p:sp>
      <p:sp>
        <p:nvSpPr>
          <p:cNvPr id="8" name="Google Shape;8;p1"/>
          <p:cNvSpPr txBox="1"/>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panose="02010503040201060303"/>
                <a:ea typeface="Red Hat Display" panose="02010503040201060303"/>
                <a:cs typeface="Red Hat Display" panose="02010503040201060303"/>
                <a:sym typeface="Red Hat Display" panose="02010503040201060303"/>
              </a:defRPr>
            </a:lvl1pPr>
            <a:lvl2pPr lvl="1" algn="ctr" rtl="0">
              <a:buNone/>
              <a:defRPr sz="1300" b="1">
                <a:solidFill>
                  <a:schemeClr val="dk2"/>
                </a:solidFill>
                <a:latin typeface="Red Hat Display" panose="02010503040201060303"/>
                <a:ea typeface="Red Hat Display" panose="02010503040201060303"/>
                <a:cs typeface="Red Hat Display" panose="02010503040201060303"/>
                <a:sym typeface="Red Hat Display" panose="02010503040201060303"/>
              </a:defRPr>
            </a:lvl2pPr>
            <a:lvl3pPr lvl="2" algn="ctr" rtl="0">
              <a:buNone/>
              <a:defRPr sz="1300" b="1">
                <a:solidFill>
                  <a:schemeClr val="dk2"/>
                </a:solidFill>
                <a:latin typeface="Red Hat Display" panose="02010503040201060303"/>
                <a:ea typeface="Red Hat Display" panose="02010503040201060303"/>
                <a:cs typeface="Red Hat Display" panose="02010503040201060303"/>
                <a:sym typeface="Red Hat Display" panose="02010503040201060303"/>
              </a:defRPr>
            </a:lvl3pPr>
            <a:lvl4pPr lvl="3" algn="ctr" rtl="0">
              <a:buNone/>
              <a:defRPr sz="1300" b="1">
                <a:solidFill>
                  <a:schemeClr val="dk2"/>
                </a:solidFill>
                <a:latin typeface="Red Hat Display" panose="02010503040201060303"/>
                <a:ea typeface="Red Hat Display" panose="02010503040201060303"/>
                <a:cs typeface="Red Hat Display" panose="02010503040201060303"/>
                <a:sym typeface="Red Hat Display" panose="02010503040201060303"/>
              </a:defRPr>
            </a:lvl4pPr>
            <a:lvl5pPr lvl="4" algn="ctr" rtl="0">
              <a:buNone/>
              <a:defRPr sz="1300" b="1">
                <a:solidFill>
                  <a:schemeClr val="dk2"/>
                </a:solidFill>
                <a:latin typeface="Red Hat Display" panose="02010503040201060303"/>
                <a:ea typeface="Red Hat Display" panose="02010503040201060303"/>
                <a:cs typeface="Red Hat Display" panose="02010503040201060303"/>
                <a:sym typeface="Red Hat Display" panose="02010503040201060303"/>
              </a:defRPr>
            </a:lvl5pPr>
            <a:lvl6pPr lvl="5" algn="ctr" rtl="0">
              <a:buNone/>
              <a:defRPr sz="1300" b="1">
                <a:solidFill>
                  <a:schemeClr val="dk2"/>
                </a:solidFill>
                <a:latin typeface="Red Hat Display" panose="02010503040201060303"/>
                <a:ea typeface="Red Hat Display" panose="02010503040201060303"/>
                <a:cs typeface="Red Hat Display" panose="02010503040201060303"/>
                <a:sym typeface="Red Hat Display" panose="02010503040201060303"/>
              </a:defRPr>
            </a:lvl6pPr>
            <a:lvl7pPr lvl="6" algn="ctr" rtl="0">
              <a:buNone/>
              <a:defRPr sz="1300" b="1">
                <a:solidFill>
                  <a:schemeClr val="dk2"/>
                </a:solidFill>
                <a:latin typeface="Red Hat Display" panose="02010503040201060303"/>
                <a:ea typeface="Red Hat Display" panose="02010503040201060303"/>
                <a:cs typeface="Red Hat Display" panose="02010503040201060303"/>
                <a:sym typeface="Red Hat Display" panose="02010503040201060303"/>
              </a:defRPr>
            </a:lvl7pPr>
            <a:lvl8pPr lvl="7" algn="ctr" rtl="0">
              <a:buNone/>
              <a:defRPr sz="1300" b="1">
                <a:solidFill>
                  <a:schemeClr val="dk2"/>
                </a:solidFill>
                <a:latin typeface="Red Hat Display" panose="02010503040201060303"/>
                <a:ea typeface="Red Hat Display" panose="02010503040201060303"/>
                <a:cs typeface="Red Hat Display" panose="02010503040201060303"/>
                <a:sym typeface="Red Hat Display" panose="02010503040201060303"/>
              </a:defRPr>
            </a:lvl8pPr>
            <a:lvl9pPr lvl="8" algn="ctr" rtl="0">
              <a:buNone/>
              <a:defRPr sz="1300" b="1">
                <a:solidFill>
                  <a:schemeClr val="dk2"/>
                </a:solidFill>
                <a:latin typeface="Red Hat Display" panose="02010503040201060303"/>
                <a:ea typeface="Red Hat Display" panose="02010503040201060303"/>
                <a:cs typeface="Red Hat Display" panose="02010503040201060303"/>
                <a:sym typeface="Red Hat Display" panose="02010503040201060303"/>
              </a:defRPr>
            </a:lvl9pPr>
          </a:lstStyle>
          <a:p>
            <a:pPr marL="0" lvl="0" indent="0" algn="ct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9.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2"/>
          <p:cNvSpPr txBox="1"/>
          <p:nvPr>
            <p:ph type="ctrTitle"/>
          </p:nvPr>
        </p:nvSpPr>
        <p:spPr>
          <a:xfrm>
            <a:off x="4208145" y="1510665"/>
            <a:ext cx="3802380" cy="212217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4000">
                <a:solidFill>
                  <a:schemeClr val="bg2"/>
                </a:solidFill>
                <a:highlight>
                  <a:srgbClr val="FFFF00"/>
                </a:highlight>
                <a:latin typeface="HoloLens MDL2 Assets" panose="050A0102010101010101" charset="0"/>
                <a:cs typeface="HoloLens MDL2 Assets" panose="050A0102010101010101" charset="0"/>
              </a:rPr>
              <a:t>Self Driving Simulation using Nvidia’s Simulator</a:t>
            </a:r>
            <a:endParaRPr lang="en-US" altLang="en-GB" sz="4000">
              <a:solidFill>
                <a:schemeClr val="bg2"/>
              </a:solidFill>
              <a:highlight>
                <a:srgbClr val="FFFF00"/>
              </a:highlight>
              <a:latin typeface="HoloLens MDL2 Assets" panose="050A0102010101010101" charset="0"/>
              <a:cs typeface="HoloLens MDL2 Assets" panose="050A0102010101010101" charset="0"/>
            </a:endParaRPr>
          </a:p>
        </p:txBody>
      </p:sp>
      <p:pic>
        <p:nvPicPr>
          <p:cNvPr id="4" name="Picture 3" descr="Projects - Computer Vision Zone - Google Chrome 2_23_2023 12_56_40 PM"/>
          <p:cNvPicPr>
            <a:picLocks noChangeAspect="1"/>
          </p:cNvPicPr>
          <p:nvPr/>
        </p:nvPicPr>
        <p:blipFill>
          <a:blip r:embed="rId1"/>
          <a:stretch>
            <a:fillRect/>
          </a:stretch>
        </p:blipFill>
        <p:spPr>
          <a:xfrm>
            <a:off x="899795" y="1275715"/>
            <a:ext cx="2231390" cy="2419350"/>
          </a:xfrm>
          <a:prstGeom prst="rect">
            <a:avLst/>
          </a:prstGeom>
          <a:effectLst>
            <a:glow rad="228600">
              <a:schemeClr val="accent2">
                <a:lumMod val="50000"/>
                <a:alpha val="40000"/>
              </a:schemeClr>
            </a:glo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2475230" y="741680"/>
            <a:ext cx="5813425" cy="548005"/>
          </a:xfrm>
        </p:spPr>
        <p:txBody>
          <a:bodyPr/>
          <a:p>
            <a:r>
              <a:rPr lang="en-US" sz="100" u="sng">
                <a:solidFill>
                  <a:schemeClr val="tx1"/>
                </a:solidFill>
                <a:latin typeface="Red Hat Display" panose="02010503040201060303" charset="0"/>
                <a:cs typeface="Red Hat Display" panose="02010503040201060303" charset="0"/>
              </a:rPr>
              <a:t>.</a:t>
            </a:r>
            <a:endParaRPr lang="en-US" sz="100" u="sng">
              <a:solidFill>
                <a:schemeClr val="tx1"/>
              </a:solidFill>
              <a:latin typeface="Red Hat Display" panose="02010503040201060303" charset="0"/>
              <a:cs typeface="Red Hat Display" panose="02010503040201060303" charset="0"/>
            </a:endParaRPr>
          </a:p>
        </p:txBody>
      </p:sp>
      <p:sp>
        <p:nvSpPr>
          <p:cNvPr id="3" name="Subtitle 2"/>
          <p:cNvSpPr/>
          <p:nvPr>
            <p:ph type="subTitle" idx="1"/>
          </p:nvPr>
        </p:nvSpPr>
        <p:spPr>
          <a:xfrm>
            <a:off x="2475230" y="807720"/>
            <a:ext cx="5813425" cy="3695065"/>
          </a:xfrm>
        </p:spPr>
        <p:txBody>
          <a:bodyPr/>
          <a:p>
            <a:r>
              <a:rPr lang="en-US" sz="1800" b="1" u="sng">
                <a:solidFill>
                  <a:schemeClr val="tx1">
                    <a:lumMod val="75000"/>
                    <a:lumOff val="25000"/>
                  </a:schemeClr>
                </a:solidFill>
                <a:latin typeface="Franklin Gothic Medium" panose="020B0603020102020204" charset="0"/>
                <a:cs typeface="Franklin Gothic Medium" panose="020B0603020102020204" charset="0"/>
              </a:rPr>
              <a:t>PERFORMANCE EVALUATION</a:t>
            </a:r>
            <a:r>
              <a:rPr lang="en-US" sz="1600">
                <a:solidFill>
                  <a:schemeClr val="tx1">
                    <a:lumMod val="75000"/>
                    <a:lumOff val="25000"/>
                  </a:schemeClr>
                </a:solidFill>
                <a:latin typeface="Franklin Gothic Medium" panose="020B0603020102020204" charset="0"/>
                <a:cs typeface="Franklin Gothic Medium" panose="020B0603020102020204" charset="0"/>
              </a:rPr>
              <a:t> </a:t>
            </a:r>
            <a:endParaRPr lang="en-US" sz="1600">
              <a:solidFill>
                <a:schemeClr val="tx1">
                  <a:lumMod val="75000"/>
                  <a:lumOff val="25000"/>
                </a:schemeClr>
              </a:solidFill>
              <a:latin typeface="Franklin Gothic Medium" panose="020B0603020102020204" charset="0"/>
              <a:cs typeface="Franklin Gothic Medium" panose="020B0603020102020204" charset="0"/>
            </a:endParaRPr>
          </a:p>
          <a:p>
            <a:endParaRPr lang="en-US" sz="1600"/>
          </a:p>
          <a:p>
            <a:r>
              <a:rPr lang="en-US" sz="1600">
                <a:solidFill>
                  <a:srgbClr val="00B0F0"/>
                </a:solidFill>
              </a:rPr>
              <a:t>For performance evaluation during training, mean squared error was used as a loss function to keep a track of the performance of the model. </a:t>
            </a:r>
            <a:endParaRPr lang="en-US" sz="1600">
              <a:solidFill>
                <a:srgbClr val="00B0F0"/>
              </a:solidFill>
            </a:endParaRPr>
          </a:p>
          <a:p>
            <a:endParaRPr lang="en-US" sz="1600">
              <a:solidFill>
                <a:srgbClr val="00B0F0"/>
              </a:solidFill>
            </a:endParaRPr>
          </a:p>
          <a:p>
            <a:r>
              <a:rPr lang="en-US" sz="1600">
                <a:solidFill>
                  <a:srgbClr val="00B0F0"/>
                </a:solidFill>
              </a:rPr>
              <a:t>                       MSE = (1/n) ∑(y y ) n i=1 − ′ 2 </a:t>
            </a:r>
            <a:endParaRPr lang="en-US" sz="1600">
              <a:solidFill>
                <a:srgbClr val="00B0F0"/>
              </a:solidFill>
            </a:endParaRPr>
          </a:p>
        </p:txBody>
      </p:sp>
      <p:pic>
        <p:nvPicPr>
          <p:cNvPr id="4" name="Picture 3" descr="Wimbledon-Tennis-Umpire---Referee-Role-Staff-Ladder-Seat--Sports-PE-DS-KS1"/>
          <p:cNvPicPr>
            <a:picLocks noChangeAspect="1"/>
          </p:cNvPicPr>
          <p:nvPr/>
        </p:nvPicPr>
        <p:blipFill>
          <a:blip r:embed="rId1"/>
          <a:stretch>
            <a:fillRect/>
          </a:stretch>
        </p:blipFill>
        <p:spPr>
          <a:xfrm>
            <a:off x="611505" y="1779270"/>
            <a:ext cx="1396365" cy="1584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2475230" y="794385"/>
            <a:ext cx="2068830" cy="1973580"/>
          </a:xfrm>
        </p:spPr>
        <p:txBody>
          <a:bodyPr/>
          <a:p>
            <a:r>
              <a:rPr lang="en-US" sz="2400" u="sng">
                <a:gradFill>
                  <a:gsLst>
                    <a:gs pos="0">
                      <a:srgbClr val="14CD68"/>
                    </a:gs>
                    <a:gs pos="100000">
                      <a:srgbClr val="0B6E38"/>
                    </a:gs>
                  </a:gsLst>
                  <a:lin scaled="0"/>
                </a:gradFill>
                <a:latin typeface="Franklin Gothic Medium" panose="020B0603020102020204" charset="0"/>
                <a:cs typeface="Franklin Gothic Medium" panose="020B0603020102020204" charset="0"/>
              </a:rPr>
              <a:t>Deep Network Architecture</a:t>
            </a:r>
            <a:endParaRPr lang="en-US" sz="2400" u="sng">
              <a:gradFill>
                <a:gsLst>
                  <a:gs pos="0">
                    <a:srgbClr val="14CD68"/>
                  </a:gs>
                  <a:gs pos="100000">
                    <a:srgbClr val="0B6E38"/>
                  </a:gs>
                </a:gsLst>
                <a:lin scaled="0"/>
              </a:gradFill>
              <a:latin typeface="Franklin Gothic Medium" panose="020B0603020102020204" charset="0"/>
              <a:cs typeface="Franklin Gothic Medium" panose="020B0603020102020204" charset="0"/>
            </a:endParaRPr>
          </a:p>
        </p:txBody>
      </p:sp>
      <p:sp>
        <p:nvSpPr>
          <p:cNvPr id="3" name="Subtitle 2"/>
          <p:cNvSpPr/>
          <p:nvPr>
            <p:ph type="subTitle" idx="1"/>
          </p:nvPr>
        </p:nvSpPr>
        <p:spPr>
          <a:xfrm>
            <a:off x="2340610" y="1177290"/>
            <a:ext cx="1918970" cy="2725420"/>
          </a:xfrm>
        </p:spPr>
        <p:txBody>
          <a:bodyPr/>
          <a:p>
            <a:r>
              <a:rPr lang="en-US" sz="100"/>
              <a:t>.</a:t>
            </a:r>
            <a:endParaRPr lang="en-US" sz="100"/>
          </a:p>
        </p:txBody>
      </p:sp>
      <p:pic>
        <p:nvPicPr>
          <p:cNvPr id="7" name="Picture 7" descr="ArtificialLifeReport.pdf and 4 more pages - Personal - Microsoft​ Edge 2_22_2023 6_23_44 PM"/>
          <p:cNvPicPr>
            <a:picLocks noChangeAspect="1"/>
          </p:cNvPicPr>
          <p:nvPr/>
        </p:nvPicPr>
        <p:blipFill>
          <a:blip r:embed="rId1"/>
          <a:stretch>
            <a:fillRect/>
          </a:stretch>
        </p:blipFill>
        <p:spPr>
          <a:xfrm>
            <a:off x="4716145" y="555625"/>
            <a:ext cx="3747135" cy="396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971550" y="555625"/>
            <a:ext cx="3480435" cy="132143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u="sng"/>
              <a:t>High Level System Architecture </a:t>
            </a:r>
            <a:endParaRPr lang="en-US" altLang="en-GB" u="sng"/>
          </a:p>
        </p:txBody>
      </p:sp>
      <p:sp>
        <p:nvSpPr>
          <p:cNvPr id="220" name="Google Shape;220;p23"/>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221" name="Google Shape;221;p23"/>
          <p:cNvGrpSpPr/>
          <p:nvPr/>
        </p:nvGrpSpPr>
        <p:grpSpPr>
          <a:xfrm>
            <a:off x="608924" y="892350"/>
            <a:ext cx="210524" cy="333750"/>
            <a:chOff x="899801" y="909674"/>
            <a:chExt cx="250475" cy="397085"/>
          </a:xfrm>
        </p:grpSpPr>
        <p:sp>
          <p:nvSpPr>
            <p:cNvPr id="222" name="Google Shape;222;p23"/>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3"/>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3"/>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3"/>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3"/>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3"/>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3"/>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3"/>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Bent-Up Arrow 1"/>
          <p:cNvSpPr/>
          <p:nvPr/>
        </p:nvSpPr>
        <p:spPr>
          <a:xfrm rot="5400000">
            <a:off x="1598295" y="2088515"/>
            <a:ext cx="1265555" cy="151193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8" descr="ArtificialLifeReport.pdf and 4 more pages - Personal - Microsoft​ Edge 2_22_2023 6_27_47 PM"/>
          <p:cNvPicPr>
            <a:picLocks noChangeAspect="1"/>
          </p:cNvPicPr>
          <p:nvPr/>
        </p:nvPicPr>
        <p:blipFill>
          <a:blip r:embed="rId1"/>
          <a:stretch>
            <a:fillRect/>
          </a:stretch>
        </p:blipFill>
        <p:spPr>
          <a:xfrm>
            <a:off x="4499610" y="915670"/>
            <a:ext cx="3681095" cy="3033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u="sng"/>
              <a:t>Model Prediction</a:t>
            </a:r>
            <a:endParaRPr lang="en-US" altLang="en-GB" u="sng"/>
          </a:p>
        </p:txBody>
      </p:sp>
      <p:sp>
        <p:nvSpPr>
          <p:cNvPr id="176" name="Google Shape;176;p20"/>
          <p:cNvSpPr txBox="1"/>
          <p:nvPr>
            <p:ph type="body" idx="1"/>
          </p:nvPr>
        </p:nvSpPr>
        <p:spPr>
          <a:xfrm>
            <a:off x="1043305" y="1468120"/>
            <a:ext cx="7442200" cy="300926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sz="100">
                <a:solidFill>
                  <a:srgbClr val="00B050"/>
                </a:solidFill>
              </a:rPr>
              <a:t>.</a:t>
            </a:r>
            <a:endParaRPr lang="en-US" altLang="en-GB" sz="100">
              <a:solidFill>
                <a:srgbClr val="00B050"/>
              </a:solidFill>
            </a:endParaRPr>
          </a:p>
        </p:txBody>
      </p:sp>
      <p:sp>
        <p:nvSpPr>
          <p:cNvPr id="177" name="Google Shape;177;p20"/>
          <p:cNvSpPr txBox="1"/>
          <p:nvPr>
            <p:ph type="body" idx="2"/>
          </p:nvPr>
        </p:nvSpPr>
        <p:spPr>
          <a:xfrm>
            <a:off x="3525520" y="1468120"/>
            <a:ext cx="5018405" cy="300926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sz="100"/>
              <a:t>.</a:t>
            </a:r>
            <a:endParaRPr lang="en-US" altLang="en-GB" sz="100"/>
          </a:p>
        </p:txBody>
      </p:sp>
      <p:sp>
        <p:nvSpPr>
          <p:cNvPr id="178" name="Google Shape;178;p20"/>
          <p:cNvSpPr txBox="1"/>
          <p:nvPr>
            <p:ph type="body" idx="3"/>
          </p:nvPr>
        </p:nvSpPr>
        <p:spPr>
          <a:xfrm>
            <a:off x="6006748" y="1468375"/>
            <a:ext cx="2245200" cy="3009000"/>
          </a:xfrm>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US" sz="100"/>
              <a:t>.</a:t>
            </a:r>
            <a:endParaRPr lang="en-US" sz="100"/>
          </a:p>
        </p:txBody>
      </p:sp>
      <p:sp>
        <p:nvSpPr>
          <p:cNvPr id="179" name="Google Shape;179;p20"/>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180" name="Google Shape;180;p20"/>
          <p:cNvGrpSpPr/>
          <p:nvPr/>
        </p:nvGrpSpPr>
        <p:grpSpPr>
          <a:xfrm>
            <a:off x="608924" y="892350"/>
            <a:ext cx="210524" cy="333750"/>
            <a:chOff x="899801" y="909674"/>
            <a:chExt cx="250475" cy="397085"/>
          </a:xfrm>
        </p:grpSpPr>
        <p:sp>
          <p:nvSpPr>
            <p:cNvPr id="181" name="Google Shape;181;p20"/>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0"/>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0"/>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0"/>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0"/>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0"/>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0"/>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0"/>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9" name="Picture 9" descr="ArtificialLifeReport.pdf and 4 more pages - Personal - Microsoft​ Edge 2_22_2023 6_31_24 PM"/>
          <p:cNvPicPr>
            <a:picLocks noChangeAspect="1"/>
          </p:cNvPicPr>
          <p:nvPr/>
        </p:nvPicPr>
        <p:blipFill>
          <a:blip r:embed="rId1"/>
          <a:stretch>
            <a:fillRect/>
          </a:stretch>
        </p:blipFill>
        <p:spPr>
          <a:xfrm>
            <a:off x="2012950" y="1707515"/>
            <a:ext cx="5271135" cy="2522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ctr" rtl="0">
              <a:spcBef>
                <a:spcPts val="0"/>
              </a:spcBef>
              <a:spcAft>
                <a:spcPts val="0"/>
              </a:spcAft>
              <a:buNone/>
            </a:pPr>
            <a:fld id="{00000000-1234-1234-1234-123412341234}" type="slidenum">
              <a:rPr lang="en-GB"/>
            </a:fld>
            <a:endParaRPr lang="en-GB"/>
          </a:p>
        </p:txBody>
      </p:sp>
      <p:sp>
        <p:nvSpPr>
          <p:cNvPr id="100" name="Text Box 99"/>
          <p:cNvSpPr txBox="1"/>
          <p:nvPr/>
        </p:nvSpPr>
        <p:spPr>
          <a:xfrm>
            <a:off x="2032000" y="1033463"/>
            <a:ext cx="5080000" cy="3076575"/>
          </a:xfrm>
          <a:prstGeom prst="rect">
            <a:avLst/>
          </a:prstGeom>
          <a:noFill/>
          <a:ln w="9525">
            <a:noFill/>
          </a:ln>
        </p:spPr>
        <p:txBody>
          <a:bodyPr>
            <a:spAutoFit/>
          </a:bodyPr>
          <a:p>
            <a:pPr marL="0" indent="1695450"/>
            <a:r>
              <a:rPr lang="en-US" b="1" u="sng">
                <a:latin typeface="Times New Roman" panose="02020603050405020304" charset="0"/>
                <a:ea typeface="SimSun" panose="02010600030101010101" pitchFamily="2" charset="-122"/>
              </a:rPr>
              <a:t>EXPERIMENTAL SETUP </a:t>
            </a:r>
            <a:r>
              <a:rPr lang="en-US" sz="1200">
                <a:latin typeface="Times New Roman" panose="02020603050405020304" charset="0"/>
                <a:ea typeface="SimSun" panose="02010600030101010101" pitchFamily="2" charset="-122"/>
              </a:rPr>
              <a:t> The machine configuration for our experiments was as follows:  </a:t>
            </a:r>
            <a:r>
              <a:rPr lang="en-US" sz="1200" b="1" u="sng">
                <a:latin typeface="Times New Roman" panose="02020603050405020304" charset="0"/>
                <a:ea typeface="SimSun" panose="02010600030101010101" pitchFamily="2" charset="-122"/>
              </a:rPr>
              <a:t>HARDWARE</a:t>
            </a:r>
            <a:r>
              <a:rPr lang="en-US" sz="1200">
                <a:latin typeface="Times New Roman" panose="02020603050405020304" charset="0"/>
                <a:ea typeface="SimSun" panose="02010600030101010101" pitchFamily="2" charset="-122"/>
              </a:rPr>
              <a:t>:  ● RAM - 16 GB ● Operating System - OS X - 10.13.3 ● Hard disk size - 1 TB  </a:t>
            </a:r>
            <a:r>
              <a:rPr lang="en-US" sz="1200" b="1" u="sng">
                <a:latin typeface="Times New Roman" panose="02020603050405020304" charset="0"/>
                <a:ea typeface="SimSun" panose="02010600030101010101" pitchFamily="2" charset="-122"/>
              </a:rPr>
              <a:t>SOFTWARE</a:t>
            </a:r>
            <a:r>
              <a:rPr lang="en-US" sz="1200">
                <a:latin typeface="Times New Roman" panose="02020603050405020304" charset="0"/>
                <a:ea typeface="SimSun" panose="02010600030101010101" pitchFamily="2" charset="-122"/>
              </a:rPr>
              <a:t>: ● Python ● Unity 3D ● Keras (Tensorflow Backend) ● Anaconda ● Open CV</a:t>
            </a:r>
            <a:endParaRPr lang="en-US"/>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41" name="Shape 441"/>
        <p:cNvGrpSpPr/>
        <p:nvPr/>
      </p:nvGrpSpPr>
      <p:grpSpPr>
        <a:xfrm>
          <a:off x="0" y="0"/>
          <a:ext cx="0" cy="0"/>
          <a:chOff x="0" y="0"/>
          <a:chExt cx="0" cy="0"/>
        </a:xfrm>
      </p:grpSpPr>
      <p:sp>
        <p:nvSpPr>
          <p:cNvPr id="442" name="Google Shape;442;p34"/>
          <p:cNvSpPr txBox="1"/>
          <p:nvPr>
            <p:ph type="ctrTitle" idx="4294967295"/>
          </p:nvPr>
        </p:nvSpPr>
        <p:spPr>
          <a:xfrm>
            <a:off x="1193800" y="1207135"/>
            <a:ext cx="6596380" cy="281368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8200"/>
              <a:t>      </a:t>
            </a:r>
            <a:r>
              <a:rPr lang="en-GB" sz="8200"/>
              <a:t>Thanks!</a:t>
            </a:r>
            <a:endParaRPr sz="8200"/>
          </a:p>
        </p:txBody>
      </p:sp>
      <p:sp>
        <p:nvSpPr>
          <p:cNvPr id="443" name="Google Shape;443;p34"/>
          <p:cNvSpPr txBox="1"/>
          <p:nvPr>
            <p:ph type="subTitle" idx="4294967295"/>
          </p:nvPr>
        </p:nvSpPr>
        <p:spPr>
          <a:xfrm>
            <a:off x="1193500" y="2427667"/>
            <a:ext cx="4185000" cy="152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00" b="1"/>
              <a:t>.</a:t>
            </a:r>
            <a:endParaRPr lang="en-US" sz="100" b="1"/>
          </a:p>
        </p:txBody>
      </p:sp>
      <p:sp>
        <p:nvSpPr>
          <p:cNvPr id="445" name="Google Shape;445;p34"/>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446" name="Google Shape;446;p34"/>
          <p:cNvSpPr/>
          <p:nvPr/>
        </p:nvSpPr>
        <p:spPr>
          <a:xfrm>
            <a:off x="620179" y="2485433"/>
            <a:ext cx="192298" cy="172618"/>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sp>
        <p:nvSpPr>
          <p:cNvPr id="82" name="Google Shape;82;p13"/>
          <p:cNvSpPr txBox="1"/>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u="sng"/>
              <a:t>I</a:t>
            </a:r>
            <a:r>
              <a:rPr lang="en-US" altLang="en-GB" u="sng"/>
              <a:t>ntroduction</a:t>
            </a:r>
            <a:endParaRPr lang="en-US" altLang="en-GB" u="sng"/>
          </a:p>
        </p:txBody>
      </p:sp>
      <p:sp>
        <p:nvSpPr>
          <p:cNvPr id="83" name="Google Shape;83;p13"/>
          <p:cNvSpPr txBox="1"/>
          <p:nvPr>
            <p:ph type="body" idx="2"/>
          </p:nvPr>
        </p:nvSpPr>
        <p:spPr>
          <a:xfrm>
            <a:off x="4719320" y="1059180"/>
            <a:ext cx="3860800" cy="356044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1400" b="1">
                <a:gradFill>
                  <a:gsLst>
                    <a:gs pos="0">
                      <a:srgbClr val="012D86"/>
                    </a:gs>
                    <a:gs pos="100000">
                      <a:srgbClr val="0E2557"/>
                    </a:gs>
                  </a:gsLst>
                  <a:lin scaled="0"/>
                </a:gradFill>
              </a:rPr>
              <a:t> In this project, we implement a convolutional neural network (CNN) to map raw pixels from the captured images to the steering commands for a self-driving car. With minimum training data from the humans, the system learns to steer on the road, with or without the lane markings. This report is organized as follows. Section II contains a brief overview of the relevant works developed in the past years. Section III and IV elaborate on the data collection and data preprocessing part of the project respectively.</a:t>
            </a:r>
            <a:endParaRPr lang="en-GB" sz="1400" b="1">
              <a:gradFill>
                <a:gsLst>
                  <a:gs pos="0">
                    <a:srgbClr val="012D86"/>
                  </a:gs>
                  <a:gs pos="100000">
                    <a:srgbClr val="0E2557"/>
                  </a:gs>
                </a:gsLst>
                <a:lin scaled="0"/>
              </a:gradFill>
            </a:endParaRPr>
          </a:p>
        </p:txBody>
      </p:sp>
      <p:sp>
        <p:nvSpPr>
          <p:cNvPr id="84" name="Google Shape;84;p13"/>
          <p:cNvSpPr txBox="1"/>
          <p:nvPr>
            <p:ph type="body" idx="1"/>
          </p:nvPr>
        </p:nvSpPr>
        <p:spPr>
          <a:xfrm>
            <a:off x="679450" y="1355725"/>
            <a:ext cx="3964940" cy="300101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panose="020B0604020202020204"/>
              <a:buNone/>
            </a:pPr>
            <a:r>
              <a:rPr lang="en-GB" sz="1400" b="1">
                <a:gradFill>
                  <a:gsLst>
                    <a:gs pos="0">
                      <a:srgbClr val="007BD3"/>
                    </a:gs>
                    <a:gs pos="100000">
                      <a:srgbClr val="034373"/>
                    </a:gs>
                  </a:gsLst>
                  <a:lin scaled="0"/>
                </a:gradFill>
              </a:rPr>
              <a:t>.  In recent years, autonomous driving algorithms using low-cost vehicle-mounted cameras have attracted increasing research endeavours from both, academia and industry.  Various levels of automation have been defined in autonomous driving. There’s no automation in level 0.  A human driver controls the vehicle. Level 1 and 2 are advanced driver assistance systems where a human driver still controls the system but a few features like brake, stability control, etc. are automated.  Level 3 vehicles are autonomous, however, a human driver is still needed to monitor and intervene whenever necessary. </a:t>
            </a:r>
            <a:endParaRPr lang="en-GB" sz="1400" b="1">
              <a:gradFill>
                <a:gsLst>
                  <a:gs pos="0">
                    <a:srgbClr val="007BD3"/>
                  </a:gs>
                  <a:gs pos="100000">
                    <a:srgbClr val="034373"/>
                  </a:gs>
                </a:gsLst>
                <a:lin scaled="0"/>
              </a:gradFill>
            </a:endParaRPr>
          </a:p>
          <a:p>
            <a:pPr marL="0" lvl="0" indent="0" algn="l" rtl="0">
              <a:spcBef>
                <a:spcPts val="0"/>
              </a:spcBef>
              <a:spcAft>
                <a:spcPts val="0"/>
              </a:spcAft>
              <a:buClr>
                <a:schemeClr val="dk1"/>
              </a:buClr>
              <a:buSzPts val="1100"/>
              <a:buFont typeface="Arial" panose="020B0604020202020204"/>
              <a:buNone/>
            </a:pPr>
            <a:endParaRPr lang="en-GB" sz="1400" b="1">
              <a:gradFill>
                <a:gsLst>
                  <a:gs pos="0">
                    <a:srgbClr val="007BD3"/>
                  </a:gs>
                  <a:gs pos="100000">
                    <a:srgbClr val="034373"/>
                  </a:gs>
                </a:gsLst>
                <a:lin scaled="0"/>
              </a:gradFill>
            </a:endParaRPr>
          </a:p>
          <a:p>
            <a:pPr marL="0" lvl="0" indent="0" algn="l" rtl="0">
              <a:spcBef>
                <a:spcPts val="0"/>
              </a:spcBef>
              <a:spcAft>
                <a:spcPts val="0"/>
              </a:spcAft>
              <a:buClr>
                <a:schemeClr val="dk1"/>
              </a:buClr>
              <a:buSzPts val="1100"/>
              <a:buFont typeface="Arial" panose="020B0604020202020204"/>
              <a:buNone/>
            </a:pPr>
            <a:endParaRPr lang="en-GB" sz="1200" b="1"/>
          </a:p>
          <a:p>
            <a:pPr marL="0" lvl="0" indent="0" algn="l" rtl="0">
              <a:spcBef>
                <a:spcPts val="0"/>
              </a:spcBef>
              <a:spcAft>
                <a:spcPts val="0"/>
              </a:spcAft>
              <a:buClr>
                <a:schemeClr val="dk1"/>
              </a:buClr>
              <a:buSzPts val="1100"/>
              <a:buFont typeface="Arial" panose="020B0604020202020204"/>
              <a:buNone/>
            </a:pPr>
            <a:endParaRPr lang="en-GB" sz="1200" b="1"/>
          </a:p>
        </p:txBody>
      </p:sp>
      <p:sp>
        <p:nvSpPr>
          <p:cNvPr id="85" name="Google Shape;85;p13"/>
          <p:cNvSpPr txBox="1"/>
          <p:nvPr>
            <p:ph type="body" idx="2"/>
          </p:nvPr>
        </p:nvSpPr>
        <p:spPr>
          <a:xfrm>
            <a:off x="1044350" y="3905925"/>
            <a:ext cx="7207500" cy="54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1000">
                <a:solidFill>
                  <a:schemeClr val="accent5"/>
                </a:solidFill>
              </a:rPr>
              <a:t>.</a:t>
            </a:r>
            <a:endParaRPr sz="1000">
              <a:solidFill>
                <a:schemeClr val="accent5"/>
              </a:solidFill>
            </a:endParaRPr>
          </a:p>
          <a:p>
            <a:pPr marL="0" lvl="0" indent="0" algn="l" rtl="0">
              <a:spcBef>
                <a:spcPts val="0"/>
              </a:spcBef>
              <a:spcAft>
                <a:spcPts val="0"/>
              </a:spcAft>
              <a:buClr>
                <a:schemeClr val="dk1"/>
              </a:buClr>
              <a:buSzPts val="1100"/>
              <a:buFont typeface="Arial" panose="020B0604020202020204"/>
              <a:buNone/>
            </a:pPr>
            <a:endParaRPr sz="1000">
              <a:solidFill>
                <a:schemeClr val="accent5"/>
              </a:solidFill>
            </a:endParaRPr>
          </a:p>
          <a:p>
            <a:pPr marL="0" lvl="0" indent="0" algn="l" rtl="0">
              <a:spcBef>
                <a:spcPts val="0"/>
              </a:spcBef>
              <a:spcAft>
                <a:spcPts val="0"/>
              </a:spcAft>
              <a:buNone/>
            </a:pPr>
            <a:endParaRPr sz="1000">
              <a:solidFill>
                <a:schemeClr val="accent5"/>
              </a:solidFill>
            </a:endParaRPr>
          </a:p>
        </p:txBody>
      </p:sp>
      <p:sp>
        <p:nvSpPr>
          <p:cNvPr id="86" name="Google Shape;86;p13"/>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87" name="Google Shape;87;p13"/>
          <p:cNvGrpSpPr/>
          <p:nvPr/>
        </p:nvGrpSpPr>
        <p:grpSpPr>
          <a:xfrm>
            <a:off x="619717" y="959314"/>
            <a:ext cx="233377" cy="199823"/>
            <a:chOff x="912642" y="989345"/>
            <a:chExt cx="277665" cy="237743"/>
          </a:xfrm>
        </p:grpSpPr>
        <p:sp>
          <p:nvSpPr>
            <p:cNvPr id="88" name="Google Shape;88;p13"/>
            <p:cNvSpPr/>
            <p:nvPr/>
          </p:nvSpPr>
          <p:spPr>
            <a:xfrm>
              <a:off x="912642" y="1191256"/>
              <a:ext cx="138835" cy="35832"/>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3"/>
            <p:cNvSpPr/>
            <p:nvPr/>
          </p:nvSpPr>
          <p:spPr>
            <a:xfrm>
              <a:off x="1051456" y="1191256"/>
              <a:ext cx="138852" cy="35832"/>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3"/>
            <p:cNvSpPr/>
            <p:nvPr/>
          </p:nvSpPr>
          <p:spPr>
            <a:xfrm>
              <a:off x="912642" y="989345"/>
              <a:ext cx="138835" cy="221441"/>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3"/>
            <p:cNvSpPr/>
            <p:nvPr/>
          </p:nvSpPr>
          <p:spPr>
            <a:xfrm>
              <a:off x="1051456" y="989345"/>
              <a:ext cx="138852" cy="221441"/>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14"/>
          <p:cNvSpPr txBox="1"/>
          <p:nvPr>
            <p:ph type="ctrTitle" idx="4294967295"/>
          </p:nvPr>
        </p:nvSpPr>
        <p:spPr>
          <a:xfrm>
            <a:off x="1193800" y="690245"/>
            <a:ext cx="4185285" cy="167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u="sng"/>
              <a:t>Data Collection</a:t>
            </a:r>
            <a:endParaRPr lang="en-US" sz="2800" u="sng"/>
          </a:p>
        </p:txBody>
      </p:sp>
      <p:sp>
        <p:nvSpPr>
          <p:cNvPr id="97" name="Google Shape;97;p14"/>
          <p:cNvSpPr txBox="1"/>
          <p:nvPr>
            <p:ph type="subTitle" idx="4294967295"/>
          </p:nvPr>
        </p:nvSpPr>
        <p:spPr>
          <a:xfrm>
            <a:off x="1001395" y="1851660"/>
            <a:ext cx="4074795" cy="254127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sz="1200" b="1">
                <a:solidFill>
                  <a:srgbClr val="FFC000"/>
                </a:solidFill>
              </a:rPr>
              <a:t>We used Udacity’s self-driving car simulator for collecting the data. This simulator is built in Unity and was used by Udacity for the Self-Driving Nanodegree program but was recently open-sourced [6]. It replicates what NVIDIA did in the simulation. We can collected all our data from the simulator. Using our keyboard to drive the car, we were able to instruct the simulated vehicle to turn left, right, speed up and sl</a:t>
            </a:r>
            <a:r>
              <a:rPr lang="en-US" sz="1200" b="1">
                <a:solidFill>
                  <a:srgbClr val="FFC000"/>
                </a:solidFill>
              </a:rPr>
              <a:t>ow down. Another important aspect is that this simulator can be used for training as well as testing the model. Hence, it has two modes: (i) Training mode, and (ii) Autonomous mode as shown in Fig. 1</a:t>
            </a:r>
            <a:endParaRPr lang="en-US" sz="1200" b="1">
              <a:solidFill>
                <a:srgbClr val="FFC000"/>
              </a:solidFill>
            </a:endParaRPr>
          </a:p>
        </p:txBody>
      </p:sp>
      <p:sp>
        <p:nvSpPr>
          <p:cNvPr id="99" name="Google Shape;99;p14"/>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 name="Picture 1" descr="ArtificialLifeReport.pdf - Google Chrome 2_22_2023 1_41_05 PM"/>
          <p:cNvPicPr>
            <a:picLocks noChangeAspect="1"/>
          </p:cNvPicPr>
          <p:nvPr/>
        </p:nvPicPr>
        <p:blipFill>
          <a:blip r:embed="rId1"/>
          <a:stretch>
            <a:fillRect/>
          </a:stretch>
        </p:blipFill>
        <p:spPr>
          <a:xfrm>
            <a:off x="5292090" y="915670"/>
            <a:ext cx="3089910" cy="3101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14"/>
          <p:cNvSpPr txBox="1"/>
          <p:nvPr>
            <p:ph type="ctrTitle" idx="4294967295"/>
          </p:nvPr>
        </p:nvSpPr>
        <p:spPr>
          <a:xfrm>
            <a:off x="1193800" y="690245"/>
            <a:ext cx="4185285" cy="167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00" b="0"/>
              <a:t>.</a:t>
            </a:r>
            <a:endParaRPr lang="en-US" sz="100" b="0"/>
          </a:p>
        </p:txBody>
      </p:sp>
      <p:sp>
        <p:nvSpPr>
          <p:cNvPr id="97" name="Google Shape;97;p14"/>
          <p:cNvSpPr txBox="1"/>
          <p:nvPr>
            <p:ph type="subTitle" idx="4294967295"/>
          </p:nvPr>
        </p:nvSpPr>
        <p:spPr>
          <a:xfrm>
            <a:off x="1001395" y="690880"/>
            <a:ext cx="3919220" cy="372999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b="1">
                <a:solidFill>
                  <a:srgbClr val="FFC000"/>
                </a:solidFill>
              </a:rPr>
              <a:t>The training mode is used to collect the data and the autonomous mode is used to test the model. Additionally, there are two types of tracks in the simulator - the lake track and the jungle track. The lake track is relatively smaller and easy to handle the car when compared with the jungle track as shown in Fig. 2 and Fig. 3. The simulator captures data when the car is driven around the track using left and right keys to control the steering angles and up and down arrows to control the speed.</a:t>
            </a:r>
            <a:endParaRPr lang="en-US" sz="1200" b="1">
              <a:solidFill>
                <a:srgbClr val="FFC000"/>
              </a:solidFill>
            </a:endParaRPr>
          </a:p>
          <a:p>
            <a:pPr marL="0" lvl="0" indent="0" algn="l" rtl="0">
              <a:spcBef>
                <a:spcPts val="0"/>
              </a:spcBef>
              <a:spcAft>
                <a:spcPts val="0"/>
              </a:spcAft>
              <a:buNone/>
            </a:pPr>
            <a:endParaRPr lang="en-US" sz="1200" b="1">
              <a:solidFill>
                <a:srgbClr val="FFC000"/>
              </a:solidFill>
            </a:endParaRPr>
          </a:p>
          <a:p>
            <a:pPr marL="0" lvl="0" indent="0" algn="l" rtl="0">
              <a:spcBef>
                <a:spcPts val="0"/>
              </a:spcBef>
              <a:spcAft>
                <a:spcPts val="0"/>
              </a:spcAft>
              <a:buNone/>
            </a:pPr>
            <a:r>
              <a:rPr lang="en-US" sz="1200" b="1">
                <a:solidFill>
                  <a:srgbClr val="FFC000"/>
                </a:solidFill>
              </a:rPr>
              <a:t>From this, the simulator generates a folder containing images and one CSV file. The image folder contains three images for every frame captured by the left, center and right camera and every row in the CSV file contains four metrics - steering angle, speed, throttle and brake, for every captured frame. Fig. 4, Fig. 5. and Fig. 6 show the left, center and right image, for one frame.</a:t>
            </a:r>
            <a:endParaRPr lang="en-US" sz="1200" b="1">
              <a:solidFill>
                <a:srgbClr val="FFC000"/>
              </a:solidFill>
            </a:endParaRPr>
          </a:p>
        </p:txBody>
      </p:sp>
      <p:sp>
        <p:nvSpPr>
          <p:cNvPr id="99" name="Google Shape;99;p14"/>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 name="Picture 2" descr="ArtificialLifeReport.pdf - Google Chrome 2_22_2023 1_55_35 PM"/>
          <p:cNvPicPr>
            <a:picLocks noChangeAspect="1"/>
          </p:cNvPicPr>
          <p:nvPr/>
        </p:nvPicPr>
        <p:blipFill>
          <a:blip r:embed="rId1"/>
          <a:stretch>
            <a:fillRect/>
          </a:stretch>
        </p:blipFill>
        <p:spPr>
          <a:xfrm>
            <a:off x="5076190" y="987425"/>
            <a:ext cx="3247390" cy="291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14"/>
          <p:cNvSpPr txBox="1"/>
          <p:nvPr>
            <p:ph type="ctrTitle" idx="4294967295"/>
          </p:nvPr>
        </p:nvSpPr>
        <p:spPr>
          <a:xfrm>
            <a:off x="1193800" y="690245"/>
            <a:ext cx="4185285" cy="167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00" b="0"/>
              <a:t>.</a:t>
            </a:r>
            <a:endParaRPr lang="en-US" sz="100" b="0"/>
          </a:p>
        </p:txBody>
      </p:sp>
      <p:sp>
        <p:nvSpPr>
          <p:cNvPr id="97" name="Google Shape;97;p14"/>
          <p:cNvSpPr txBox="1"/>
          <p:nvPr>
            <p:ph type="subTitle" idx="4294967295"/>
          </p:nvPr>
        </p:nvSpPr>
        <p:spPr>
          <a:xfrm>
            <a:off x="1001395" y="690880"/>
            <a:ext cx="3919220" cy="372999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b="1">
                <a:solidFill>
                  <a:srgbClr val="FFC000"/>
                </a:solidFill>
              </a:rPr>
              <a:t>.</a:t>
            </a:r>
            <a:endParaRPr lang="en-US" sz="1200" b="1">
              <a:solidFill>
                <a:srgbClr val="FFC000"/>
              </a:solidFill>
            </a:endParaRPr>
          </a:p>
        </p:txBody>
      </p:sp>
      <p:sp>
        <p:nvSpPr>
          <p:cNvPr id="99" name="Google Shape;99;p14"/>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 name="Picture 3" descr="ArtificialLifeReport.pdf and 4 more pages - Personal - Microsoft​ Edge 2_22_2023 5_24_32 PM"/>
          <p:cNvPicPr>
            <a:picLocks noChangeAspect="1"/>
          </p:cNvPicPr>
          <p:nvPr/>
        </p:nvPicPr>
        <p:blipFill>
          <a:blip r:embed="rId1"/>
          <a:stretch>
            <a:fillRect/>
          </a:stretch>
        </p:blipFill>
        <p:spPr>
          <a:xfrm>
            <a:off x="1331595" y="843915"/>
            <a:ext cx="3405505" cy="3135630"/>
          </a:xfrm>
          <a:prstGeom prst="rect">
            <a:avLst/>
          </a:prstGeom>
        </p:spPr>
      </p:pic>
      <p:pic>
        <p:nvPicPr>
          <p:cNvPr id="4" name="Picture 4" descr="ArtificialLifeReport.pdf and 4 more pages - Personal - Microsoft​ Edge 2_22_2023 5_31_28 PM"/>
          <p:cNvPicPr>
            <a:picLocks noChangeAspect="1"/>
          </p:cNvPicPr>
          <p:nvPr/>
        </p:nvPicPr>
        <p:blipFill>
          <a:blip r:embed="rId2"/>
          <a:stretch>
            <a:fillRect/>
          </a:stretch>
        </p:blipFill>
        <p:spPr>
          <a:xfrm>
            <a:off x="5071745" y="847090"/>
            <a:ext cx="3327400" cy="3132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14"/>
          <p:cNvSpPr txBox="1"/>
          <p:nvPr>
            <p:ph type="ctrTitle" idx="4294967295"/>
          </p:nvPr>
        </p:nvSpPr>
        <p:spPr>
          <a:xfrm>
            <a:off x="1193800" y="690245"/>
            <a:ext cx="4185285" cy="167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100" b="0"/>
              <a:t>.</a:t>
            </a:r>
            <a:endParaRPr lang="en-US" sz="100" b="0"/>
          </a:p>
        </p:txBody>
      </p:sp>
      <p:sp>
        <p:nvSpPr>
          <p:cNvPr id="97" name="Google Shape;97;p14"/>
          <p:cNvSpPr txBox="1"/>
          <p:nvPr>
            <p:ph type="subTitle" idx="4294967295"/>
          </p:nvPr>
        </p:nvSpPr>
        <p:spPr>
          <a:xfrm>
            <a:off x="1001395" y="690880"/>
            <a:ext cx="3919220" cy="372999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b="1">
                <a:solidFill>
                  <a:srgbClr val="FFC000"/>
                </a:solidFill>
              </a:rPr>
              <a:t>.</a:t>
            </a:r>
            <a:endParaRPr lang="en-US" sz="1200" b="1">
              <a:solidFill>
                <a:srgbClr val="FFC000"/>
              </a:solidFill>
            </a:endParaRPr>
          </a:p>
        </p:txBody>
      </p:sp>
      <p:sp>
        <p:nvSpPr>
          <p:cNvPr id="99" name="Google Shape;99;p14"/>
          <p:cNvSpPr txBox="1"/>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 name="Picture 5" descr="ArtificialLifeReport.pdf and 4 more pages - Personal - Microsoft​ Edge 2_22_2023 5_25_26 PM"/>
          <p:cNvPicPr>
            <a:picLocks noChangeAspect="1"/>
          </p:cNvPicPr>
          <p:nvPr/>
        </p:nvPicPr>
        <p:blipFill>
          <a:blip r:embed="rId1"/>
          <a:stretch>
            <a:fillRect/>
          </a:stretch>
        </p:blipFill>
        <p:spPr>
          <a:xfrm>
            <a:off x="1259205" y="880745"/>
            <a:ext cx="3465195" cy="3162300"/>
          </a:xfrm>
          <a:prstGeom prst="rect">
            <a:avLst/>
          </a:prstGeom>
        </p:spPr>
      </p:pic>
      <p:pic>
        <p:nvPicPr>
          <p:cNvPr id="6" name="Picture 6" descr="ArtificialLifeReport.pdf and 4 more pages - Personal - Microsoft​ Edge 2_22_2023 5_26_18 PM"/>
          <p:cNvPicPr>
            <a:picLocks noChangeAspect="1"/>
          </p:cNvPicPr>
          <p:nvPr/>
        </p:nvPicPr>
        <p:blipFill>
          <a:blip r:embed="rId2"/>
          <a:stretch>
            <a:fillRect/>
          </a:stretch>
        </p:blipFill>
        <p:spPr>
          <a:xfrm>
            <a:off x="4920615" y="892175"/>
            <a:ext cx="3238500" cy="3150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15"/>
          <p:cNvSpPr txBox="1"/>
          <p:nvPr>
            <p:ph type="ctrTitle"/>
          </p:nvPr>
        </p:nvSpPr>
        <p:spPr>
          <a:xfrm>
            <a:off x="2475230" y="579120"/>
            <a:ext cx="5813425" cy="76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sz="100"/>
              <a:t>.</a:t>
            </a:r>
            <a:endParaRPr lang="en-US" altLang="en-GB" sz="100"/>
          </a:p>
        </p:txBody>
      </p:sp>
      <p:sp>
        <p:nvSpPr>
          <p:cNvPr id="106" name="Google Shape;106;p15"/>
          <p:cNvSpPr txBox="1"/>
          <p:nvPr>
            <p:ph type="subTitle" idx="1"/>
          </p:nvPr>
        </p:nvSpPr>
        <p:spPr>
          <a:xfrm>
            <a:off x="2308225" y="575310"/>
            <a:ext cx="6067425" cy="407162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altLang="en-GB" sz="2000" b="1" u="sng">
                <a:solidFill>
                  <a:srgbClr val="777777"/>
                </a:solidFill>
                <a:latin typeface="Arial Black" panose="020B0A04020102020204" charset="0"/>
                <a:cs typeface="Arial Black" panose="020B0A04020102020204" charset="0"/>
              </a:rPr>
              <a:t>DEEP LEARNING MODEL </a:t>
            </a:r>
            <a:endParaRPr lang="en-US" altLang="en-GB" sz="2000" b="1" u="sng">
              <a:solidFill>
                <a:srgbClr val="777777"/>
              </a:solidFill>
              <a:latin typeface="Arial Black" panose="020B0A04020102020204" charset="0"/>
              <a:cs typeface="Arial Black" panose="020B0A04020102020204" charset="0"/>
            </a:endParaRPr>
          </a:p>
          <a:p>
            <a:pPr marL="0" lvl="0" indent="0" algn="l" rtl="0">
              <a:spcBef>
                <a:spcPts val="0"/>
              </a:spcBef>
              <a:spcAft>
                <a:spcPts val="800"/>
              </a:spcAft>
              <a:buNone/>
            </a:pPr>
            <a:r>
              <a:rPr lang="en-US" altLang="en-GB" sz="1600" b="1">
                <a:latin typeface="Red Hat Text" panose="02010503040201060303" charset="0"/>
                <a:cs typeface="Red Hat Text" panose="02010503040201060303" charset="0"/>
              </a:rPr>
              <a:t>The deep learning model we prepared is based on the research done by NVIDIA for their autonomous vehicle . The model comprises of the following important layers.</a:t>
            </a:r>
            <a:endParaRPr lang="en-US" altLang="en-GB" sz="1600" b="1">
              <a:latin typeface="Red Hat Text" panose="02010503040201060303" charset="0"/>
              <a:cs typeface="Red Hat Text" panose="02010503040201060303" charset="0"/>
            </a:endParaRPr>
          </a:p>
          <a:p>
            <a:pPr marL="0" lvl="0" indent="0" algn="l" rtl="0">
              <a:spcBef>
                <a:spcPts val="0"/>
              </a:spcBef>
              <a:spcAft>
                <a:spcPts val="800"/>
              </a:spcAft>
              <a:buNone/>
            </a:pPr>
            <a:r>
              <a:rPr lang="en-US" altLang="en-GB" sz="1800" b="1">
                <a:solidFill>
                  <a:srgbClr val="777777"/>
                </a:solidFill>
                <a:latin typeface="Arial Black" panose="020B0A04020102020204" charset="0"/>
                <a:cs typeface="Arial Black" panose="020B0A04020102020204" charset="0"/>
              </a:rPr>
              <a:t>A)  </a:t>
            </a:r>
            <a:r>
              <a:rPr lang="en-US" altLang="en-GB" sz="1800" b="1" u="sng">
                <a:solidFill>
                  <a:srgbClr val="777777"/>
                </a:solidFill>
                <a:latin typeface="Arial Black" panose="020B0A04020102020204" charset="0"/>
                <a:cs typeface="Arial Black" panose="020B0A04020102020204" charset="0"/>
              </a:rPr>
              <a:t>Convolutional Layer</a:t>
            </a:r>
            <a:endParaRPr lang="en-US" altLang="en-GB" sz="1800" b="1" u="sng">
              <a:solidFill>
                <a:srgbClr val="777777"/>
              </a:solidFill>
              <a:latin typeface="Arial Black" panose="020B0A04020102020204" charset="0"/>
              <a:cs typeface="Arial Black" panose="020B0A04020102020204" charset="0"/>
            </a:endParaRPr>
          </a:p>
          <a:p>
            <a:pPr marL="0" lvl="0" indent="0" algn="l" rtl="0">
              <a:spcBef>
                <a:spcPts val="0"/>
              </a:spcBef>
              <a:spcAft>
                <a:spcPts val="800"/>
              </a:spcAft>
              <a:buNone/>
            </a:pPr>
            <a:r>
              <a:rPr lang="en-US" altLang="en-GB" sz="1600" b="1">
                <a:latin typeface="Red Hat Text" panose="02010503040201060303" charset="0"/>
                <a:cs typeface="Red Hat Text" panose="02010503040201060303" charset="0"/>
              </a:rPr>
              <a:t>Convolutional layer applies the convolution function (filter) on the input image and produces a 3D output activation of neurons. This layer helps to find various features of the image which is used for classification. The number of convolutional layers in the network depends on the type of application. The initial convolutional layers in the networks help detect the low level features of the image which are simple and the convolutional layers further help in detecting the high-level features of the image. </a:t>
            </a:r>
            <a:endParaRPr lang="en-US" altLang="en-GB" sz="1600" b="1">
              <a:latin typeface="Red Hat Text" panose="02010503040201060303" charset="0"/>
              <a:cs typeface="Red Hat Text" panose="02010503040201060303"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15"/>
          <p:cNvSpPr txBox="1"/>
          <p:nvPr>
            <p:ph type="ctrTitle"/>
          </p:nvPr>
        </p:nvSpPr>
        <p:spPr>
          <a:xfrm>
            <a:off x="2475230" y="579120"/>
            <a:ext cx="5813425" cy="76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sz="100"/>
              <a:t>.</a:t>
            </a:r>
            <a:endParaRPr lang="en-US" altLang="en-GB" sz="100"/>
          </a:p>
        </p:txBody>
      </p:sp>
      <p:sp>
        <p:nvSpPr>
          <p:cNvPr id="106" name="Google Shape;106;p15"/>
          <p:cNvSpPr txBox="1"/>
          <p:nvPr>
            <p:ph type="subTitle" idx="1"/>
          </p:nvPr>
        </p:nvSpPr>
        <p:spPr>
          <a:xfrm>
            <a:off x="2308225" y="575310"/>
            <a:ext cx="6067425" cy="407162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altLang="en-GB" sz="1600" b="1">
                <a:solidFill>
                  <a:srgbClr val="777777"/>
                </a:solidFill>
                <a:latin typeface="Arial Black" panose="020B0A04020102020204" charset="0"/>
                <a:cs typeface="Arial Black" panose="020B0A04020102020204" charset="0"/>
              </a:rPr>
              <a:t>B) </a:t>
            </a:r>
            <a:r>
              <a:rPr lang="en-US" altLang="en-GB" sz="1600" b="1" u="sng">
                <a:solidFill>
                  <a:srgbClr val="777777"/>
                </a:solidFill>
                <a:latin typeface="Arial Black" panose="020B0A04020102020204" charset="0"/>
                <a:cs typeface="Arial Black" panose="020B0A04020102020204" charset="0"/>
              </a:rPr>
              <a:t>Max Pooling Layer</a:t>
            </a:r>
            <a:endParaRPr lang="en-US" altLang="en-GB" sz="1600" b="1" u="sng">
              <a:solidFill>
                <a:srgbClr val="777777"/>
              </a:solidFill>
              <a:latin typeface="Arial Black" panose="020B0A04020102020204" charset="0"/>
              <a:cs typeface="Arial Black" panose="020B0A04020102020204" charset="0"/>
            </a:endParaRPr>
          </a:p>
          <a:p>
            <a:pPr marL="0" lvl="0" indent="0" algn="l" rtl="0">
              <a:spcBef>
                <a:spcPts val="0"/>
              </a:spcBef>
              <a:spcAft>
                <a:spcPts val="800"/>
              </a:spcAft>
              <a:buNone/>
            </a:pPr>
            <a:endParaRPr lang="en-US" altLang="en-GB" sz="1600" b="1">
              <a:latin typeface="Red Hat Text" panose="02010503040201060303" charset="0"/>
              <a:cs typeface="Red Hat Text" panose="02010503040201060303" charset="0"/>
            </a:endParaRPr>
          </a:p>
          <a:p>
            <a:pPr marL="0" lvl="0" indent="0" algn="l" rtl="0">
              <a:spcBef>
                <a:spcPts val="0"/>
              </a:spcBef>
              <a:spcAft>
                <a:spcPts val="800"/>
              </a:spcAft>
              <a:buNone/>
            </a:pPr>
            <a:r>
              <a:rPr lang="en-US" altLang="en-GB" sz="1600" b="1">
                <a:latin typeface="Red Hat Text" panose="02010503040201060303" charset="0"/>
                <a:cs typeface="Red Hat Text" panose="02010503040201060303" charset="0"/>
              </a:rPr>
              <a:t>Pooling/Down sampling layer helps in reducing the number of parameters/weights in the network and helps in reducing the training time without losing any specific feature information of the image. This layer produces a smaller image than the input image by downsampling the image using pooling of neurons. There are different types of pooling like max pooling, average pooling, L2-norm pooling etc but max pooling is the one which is most widely used. </a:t>
            </a:r>
            <a:endParaRPr lang="en-US" altLang="en-GB" sz="1600" b="1">
              <a:latin typeface="Red Hat Text" panose="02010503040201060303" charset="0"/>
              <a:cs typeface="Red Hat Text" panose="02010503040201060303"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15"/>
          <p:cNvSpPr txBox="1"/>
          <p:nvPr>
            <p:ph type="ctrTitle"/>
          </p:nvPr>
        </p:nvSpPr>
        <p:spPr>
          <a:xfrm>
            <a:off x="2475230" y="579120"/>
            <a:ext cx="5813425" cy="76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sz="100"/>
              <a:t>.</a:t>
            </a:r>
            <a:endParaRPr lang="en-US" altLang="en-GB" sz="100"/>
          </a:p>
        </p:txBody>
      </p:sp>
      <p:sp>
        <p:nvSpPr>
          <p:cNvPr id="106" name="Google Shape;106;p15"/>
          <p:cNvSpPr txBox="1"/>
          <p:nvPr>
            <p:ph type="subTitle" idx="1"/>
          </p:nvPr>
        </p:nvSpPr>
        <p:spPr>
          <a:xfrm>
            <a:off x="2308225" y="575310"/>
            <a:ext cx="6067425" cy="3993515"/>
          </a:xfrm>
          <a:prstGeom prst="rect">
            <a:avLst/>
          </a:prstGeom>
        </p:spPr>
        <p:txBody>
          <a:bodyPr spcFirstLastPara="1" wrap="square" lIns="0" tIns="0" rIns="0" bIns="0" anchor="t" anchorCtr="0">
            <a:noAutofit/>
          </a:bodyPr>
          <a:lstStyle/>
          <a:p>
            <a:pPr marL="0" lvl="0" indent="0" algn="l" rtl="0">
              <a:spcBef>
                <a:spcPts val="0"/>
              </a:spcBef>
              <a:spcAft>
                <a:spcPts val="800"/>
              </a:spcAft>
              <a:buNone/>
            </a:pPr>
            <a:endParaRPr lang="en-US" altLang="en-GB" sz="1600" b="1">
              <a:latin typeface="Red Hat Text" panose="02010503040201060303" charset="0"/>
              <a:cs typeface="Red Hat Text" panose="02010503040201060303" charset="0"/>
            </a:endParaRPr>
          </a:p>
          <a:p>
            <a:pPr marL="0" lvl="0" indent="0" algn="l" rtl="0">
              <a:spcBef>
                <a:spcPts val="0"/>
              </a:spcBef>
              <a:spcAft>
                <a:spcPts val="800"/>
              </a:spcAft>
              <a:buNone/>
            </a:pPr>
            <a:r>
              <a:rPr lang="en-US" altLang="en-GB" sz="1800" u="sng">
                <a:solidFill>
                  <a:srgbClr val="777777"/>
                </a:solidFill>
                <a:latin typeface="Arial Black" panose="020B0A04020102020204" charset="0"/>
                <a:cs typeface="Arial Black" panose="020B0A04020102020204" charset="0"/>
              </a:rPr>
              <a:t>C)Dense Layer </a:t>
            </a:r>
            <a:endParaRPr lang="en-US" altLang="en-GB" sz="1800" u="sng">
              <a:solidFill>
                <a:srgbClr val="777777"/>
              </a:solidFill>
              <a:latin typeface="Arial Black" panose="020B0A04020102020204" charset="0"/>
              <a:cs typeface="Arial Black" panose="020B0A04020102020204" charset="0"/>
            </a:endParaRPr>
          </a:p>
          <a:p>
            <a:pPr marL="0" lvl="0" indent="0" algn="l" rtl="0">
              <a:spcBef>
                <a:spcPts val="0"/>
              </a:spcBef>
              <a:spcAft>
                <a:spcPts val="800"/>
              </a:spcAft>
              <a:buNone/>
            </a:pPr>
            <a:endParaRPr lang="en-US" altLang="en-GB" sz="1600" b="1">
              <a:latin typeface="Red Hat Text" panose="02010503040201060303" charset="0"/>
              <a:cs typeface="Red Hat Text" panose="02010503040201060303" charset="0"/>
            </a:endParaRPr>
          </a:p>
          <a:p>
            <a:pPr marL="0" lvl="0" indent="0" algn="l" rtl="0">
              <a:spcBef>
                <a:spcPts val="0"/>
              </a:spcBef>
              <a:spcAft>
                <a:spcPts val="800"/>
              </a:spcAft>
              <a:buNone/>
            </a:pPr>
            <a:r>
              <a:rPr lang="en-US" altLang="en-GB" sz="1600" b="1">
                <a:latin typeface="Red Hat Text" panose="02010503040201060303" charset="0"/>
                <a:cs typeface="Red Hat Text" panose="02010503040201060303" charset="0"/>
              </a:rPr>
              <a:t>Dense layer or Fully connected layer is the same as normal neural network layer in which all the neurons in this layer are connected to each neurons from previous layer. This layer is generally designed as the final layer in the convolutional The entire architecture diagram is shown in There are 5 convolutional layers with varying number of filters and sizes and a dropout after that to handle overfitting. </a:t>
            </a:r>
            <a:endParaRPr lang="en-US" altLang="en-GB" sz="1600" b="1">
              <a:latin typeface="Red Hat Text" panose="02010503040201060303" charset="0"/>
              <a:cs typeface="Red Hat Text" panose="02010503040201060303" charset="0"/>
            </a:endParaRPr>
          </a:p>
          <a:p>
            <a:pPr marL="0" lvl="0" indent="0" algn="l" rtl="0">
              <a:spcBef>
                <a:spcPts val="0"/>
              </a:spcBef>
              <a:spcAft>
                <a:spcPts val="800"/>
              </a:spcAft>
              <a:buNone/>
            </a:pPr>
            <a:endParaRPr lang="en-US" altLang="en-GB" sz="1600" b="1">
              <a:latin typeface="Red Hat Text" panose="02010503040201060303" charset="0"/>
              <a:cs typeface="Red Hat Text" panose="02010503040201060303"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4874</Words>
  <Application>WPS Presentation</Application>
  <PresentationFormat/>
  <Paragraphs>114</Paragraphs>
  <Slides>15</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15</vt:i4>
      </vt:variant>
    </vt:vector>
  </HeadingPairs>
  <TitlesOfParts>
    <vt:vector size="32" baseType="lpstr">
      <vt:lpstr>Arial</vt:lpstr>
      <vt:lpstr>SimSun</vt:lpstr>
      <vt:lpstr>Wingdings</vt:lpstr>
      <vt:lpstr>Arial</vt:lpstr>
      <vt:lpstr>Red Hat Display</vt:lpstr>
      <vt:lpstr>Red Hat Text</vt:lpstr>
      <vt:lpstr>HoloLens MDL2 Assets</vt:lpstr>
      <vt:lpstr>Red Hat Display</vt:lpstr>
      <vt:lpstr>Red Hat Text</vt:lpstr>
      <vt:lpstr>Arial Black</vt:lpstr>
      <vt:lpstr>Franklin Gothic Medium</vt:lpstr>
      <vt:lpstr>Segoe UI Variable Text Semilight</vt:lpstr>
      <vt:lpstr>Segoe UI</vt:lpstr>
      <vt:lpstr>Microsoft YaHei</vt:lpstr>
      <vt:lpstr>Arial Unicode MS</vt:lpstr>
      <vt:lpstr>Times New Roman</vt:lpstr>
      <vt:lpstr>Timandra template</vt:lpstr>
      <vt:lpstr>DECISON    REVIEW  SYSTEM</vt:lpstr>
      <vt:lpstr>Introduction</vt:lpstr>
      <vt:lpstr>AIM’s and OBJECTIVE’s</vt:lpstr>
      <vt:lpstr>Data Collection</vt:lpstr>
      <vt:lpstr>.</vt:lpstr>
      <vt:lpstr>.</vt:lpstr>
      <vt:lpstr>.</vt:lpstr>
      <vt:lpstr>.</vt:lpstr>
      <vt:lpstr>.</vt:lpstr>
      <vt:lpstr>Decision Review system in Tennis</vt:lpstr>
      <vt:lpstr>Decision Review system in Badminton </vt:lpstr>
      <vt:lpstr>SYSTEM DESIGN</vt:lpstr>
      <vt:lpstr>DESIGN DETAILING</vt:lpstr>
      <vt:lpstr>PowerPoint 演示文稿</vt:lpstr>
      <vt:lpstr>      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DECISON    REVIEW  SYSTEM</dc:title>
  <dc:creator/>
  <cp:lastModifiedBy>Saksham Kashyap</cp:lastModifiedBy>
  <cp:revision>6</cp:revision>
  <dcterms:created xsi:type="dcterms:W3CDTF">2022-12-15T14:15:00Z</dcterms:created>
  <dcterms:modified xsi:type="dcterms:W3CDTF">2023-02-23T07:49:02Z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CC5A162E45F246B8BA5BE84B07B2749A</vt:lpwstr>
  </property>
  <property fmtid="{D5CDD505-2E9C-101B-9397-08002B2CF9AE}" pid="3" name="KSOProductBuildVer">
    <vt:lpwstr>1033-11.2.0.11486</vt:lpwstr>
  </property>
</Properties>
</file>